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305" r:id="rId3"/>
    <p:sldId id="306" r:id="rId4"/>
    <p:sldId id="326" r:id="rId5"/>
    <p:sldId id="307" r:id="rId6"/>
    <p:sldId id="328" r:id="rId7"/>
    <p:sldId id="324" r:id="rId8"/>
    <p:sldId id="304" r:id="rId9"/>
    <p:sldId id="329" r:id="rId10"/>
    <p:sldId id="330" r:id="rId11"/>
    <p:sldId id="287" r:id="rId12"/>
    <p:sldId id="320" r:id="rId13"/>
    <p:sldId id="333" r:id="rId14"/>
    <p:sldId id="335" r:id="rId15"/>
    <p:sldId id="311" r:id="rId16"/>
    <p:sldId id="337" r:id="rId17"/>
    <p:sldId id="338" r:id="rId18"/>
    <p:sldId id="339" r:id="rId19"/>
    <p:sldId id="340" r:id="rId20"/>
    <p:sldId id="321" r:id="rId21"/>
    <p:sldId id="341" r:id="rId22"/>
    <p:sldId id="342" r:id="rId23"/>
    <p:sldId id="313" r:id="rId24"/>
    <p:sldId id="283" r:id="rId25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2C7F"/>
    <a:srgbClr val="0A0A7C"/>
    <a:srgbClr val="3185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82" d="100"/>
          <a:sy n="82" d="100"/>
        </p:scale>
        <p:origin x="630" y="-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D96C38-5CC6-4E5F-B480-43626F6B2B19}" type="datetimeFigureOut">
              <a:rPr lang="ru-RU" smtClean="0"/>
              <a:t>14.07.2025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DA689E-BF25-459B-AC17-D0F562D79E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6137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B961-173D-41C4-A722-0B2AA6CD2F7B}" type="datetimeFigureOut">
              <a:rPr lang="ru-RU" smtClean="0"/>
              <a:t>14.07.2025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B507-5EED-4391-96FE-716FC489D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2353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B961-173D-41C4-A722-0B2AA6CD2F7B}" type="datetimeFigureOut">
              <a:rPr lang="ru-RU" smtClean="0"/>
              <a:t>14.07.2025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B507-5EED-4391-96FE-716FC489D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5496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B961-173D-41C4-A722-0B2AA6CD2F7B}" type="datetimeFigureOut">
              <a:rPr lang="ru-RU" smtClean="0"/>
              <a:t>14.07.2025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B507-5EED-4391-96FE-716FC489D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2978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B961-173D-41C4-A722-0B2AA6CD2F7B}" type="datetimeFigureOut">
              <a:rPr lang="ru-RU" smtClean="0"/>
              <a:t>14.07.2025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B507-5EED-4391-96FE-716FC489D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6571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B961-173D-41C4-A722-0B2AA6CD2F7B}" type="datetimeFigureOut">
              <a:rPr lang="ru-RU" smtClean="0"/>
              <a:t>14.07.2025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B507-5EED-4391-96FE-716FC489D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8347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B961-173D-41C4-A722-0B2AA6CD2F7B}" type="datetimeFigureOut">
              <a:rPr lang="ru-RU" smtClean="0"/>
              <a:t>14.07.2025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B507-5EED-4391-96FE-716FC489D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6170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B961-173D-41C4-A722-0B2AA6CD2F7B}" type="datetimeFigureOut">
              <a:rPr lang="ru-RU" smtClean="0"/>
              <a:t>14.07.2025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B507-5EED-4391-96FE-716FC489D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9756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B961-173D-41C4-A722-0B2AA6CD2F7B}" type="datetimeFigureOut">
              <a:rPr lang="ru-RU" smtClean="0"/>
              <a:t>14.07.2025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B507-5EED-4391-96FE-716FC489D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8494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B961-173D-41C4-A722-0B2AA6CD2F7B}" type="datetimeFigureOut">
              <a:rPr lang="ru-RU" smtClean="0"/>
              <a:t>14.07.2025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B507-5EED-4391-96FE-716FC489D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8257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B961-173D-41C4-A722-0B2AA6CD2F7B}" type="datetimeFigureOut">
              <a:rPr lang="ru-RU" smtClean="0"/>
              <a:t>14.07.2025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B507-5EED-4391-96FE-716FC489D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4976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B961-173D-41C4-A722-0B2AA6CD2F7B}" type="datetimeFigureOut">
              <a:rPr lang="ru-RU" smtClean="0"/>
              <a:t>14.07.2025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B507-5EED-4391-96FE-716FC489D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9564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55B961-173D-41C4-A722-0B2AA6CD2F7B}" type="datetimeFigureOut">
              <a:rPr lang="ru-RU" smtClean="0"/>
              <a:t>14.07.2025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7B507-5EED-4391-96FE-716FC489D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0560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8" r="44736" b="3044"/>
          <a:stretch/>
        </p:blipFill>
        <p:spPr bwMode="auto">
          <a:xfrm>
            <a:off x="0" y="-11310"/>
            <a:ext cx="4013937" cy="5157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3" descr="D:\Академия управления\фото1\фон.jpg"/>
          <p:cNvPicPr>
            <a:picLocks noChangeAspect="1" noChangeArrowheads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 rot="10800000">
            <a:off x="5422361" y="-1"/>
            <a:ext cx="3721639" cy="5143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Прямоугольник 29"/>
          <p:cNvSpPr/>
          <p:nvPr/>
        </p:nvSpPr>
        <p:spPr>
          <a:xfrm>
            <a:off x="3275856" y="771550"/>
            <a:ext cx="5461388" cy="1800200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TextBox 31"/>
          <p:cNvSpPr txBox="1"/>
          <p:nvPr/>
        </p:nvSpPr>
        <p:spPr>
          <a:xfrm>
            <a:off x="4216607" y="886820"/>
            <a:ext cx="441216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ИТОГИ ЗАВЕРШАЮЩЕЙСЯ ПЯТИЛЕТКИ КАК ОСНОВА СТРАТЕГИИ УСПЕШНОГО РАЗВИТИЯ НАШЕЙ СТРАНЫ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3707904" y="1039872"/>
            <a:ext cx="180020" cy="12926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 rot="5400000">
            <a:off x="1755912" y="4598336"/>
            <a:ext cx="180020" cy="915566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3959932" y="4191929"/>
            <a:ext cx="108011" cy="954199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TextBox 38"/>
          <p:cNvSpPr txBox="1"/>
          <p:nvPr/>
        </p:nvSpPr>
        <p:spPr>
          <a:xfrm>
            <a:off x="4175956" y="2715766"/>
            <a:ext cx="4500500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300" b="1" dirty="0" smtClean="0">
                <a:solidFill>
                  <a:srgbClr val="002060"/>
                </a:solidFill>
              </a:rPr>
              <a:t>Единый день </a:t>
            </a:r>
            <a:br>
              <a:rPr lang="ru-RU" sz="2300" b="1" dirty="0" smtClean="0">
                <a:solidFill>
                  <a:srgbClr val="002060"/>
                </a:solidFill>
              </a:rPr>
            </a:br>
            <a:r>
              <a:rPr lang="ru-RU" sz="2300" b="1" dirty="0" smtClean="0">
                <a:solidFill>
                  <a:srgbClr val="002060"/>
                </a:solidFill>
              </a:rPr>
              <a:t>информирования населения </a:t>
            </a:r>
            <a:r>
              <a:rPr lang="ru-RU" sz="23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2300" b="1" dirty="0" smtClean="0">
                <a:solidFill>
                  <a:schemeClr val="tx2">
                    <a:lumMod val="75000"/>
                  </a:schemeClr>
                </a:solidFill>
              </a:rPr>
            </a:br>
            <a:endParaRPr lang="ru-RU" sz="23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627934" y="4484362"/>
            <a:ext cx="1714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февраль 2025 г.</a:t>
            </a:r>
            <a:endParaRPr lang="ru-RU" dirty="0"/>
          </a:p>
        </p:txBody>
      </p:sp>
      <p:sp>
        <p:nvSpPr>
          <p:cNvPr id="4" name="AutoShape 2" descr="https://ideogram.ai/assets/image/lossless/response/t0-kKT0YSdCJUytyDw5V7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https://ideogram.ai/assets/image/lossless/response/t0-kKT0YSdCJUytyDw5V7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6" descr="https://ideogram.ai/assets/image/lossless/response/t0-kKT0YSdCJUytyDw5V7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8" descr="https://ideogram.ai/assets/image/lossless/response/t0-kKT0YSdCJUytyDw5V7g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9830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7987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-19844" y="0"/>
            <a:ext cx="3131840" cy="5159474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 rot="5400000">
            <a:off x="347929" y="4298627"/>
            <a:ext cx="180020" cy="915566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971600" y="0"/>
            <a:ext cx="346722" cy="699542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389444" y="632174"/>
            <a:ext cx="25065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ОБЩЕЕ СРЕДНЕЕ ОБРАЗОВАНИЕ </a:t>
            </a:r>
            <a:b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БЕЛАРУСИ</a:t>
            </a:r>
            <a:endParaRPr lang="ru-RU" sz="2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89444" y="2211710"/>
            <a:ext cx="272255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chemeClr val="bg1"/>
                </a:solidFill>
              </a:rPr>
              <a:t>100% учащихся X–XI классов охвачены профессиональной </a:t>
            </a:r>
            <a:r>
              <a:rPr lang="ru-RU" sz="1600" dirty="0" smtClean="0">
                <a:solidFill>
                  <a:schemeClr val="bg1"/>
                </a:solidFill>
              </a:rPr>
              <a:t>подготовкой</a:t>
            </a:r>
          </a:p>
          <a:p>
            <a:endParaRPr lang="ru-RU" sz="1600" dirty="0">
              <a:solidFill>
                <a:schemeClr val="bg1"/>
              </a:solidFill>
            </a:endParaRPr>
          </a:p>
          <a:p>
            <a:r>
              <a:rPr lang="ru-RU" sz="1600" dirty="0" smtClean="0">
                <a:solidFill>
                  <a:schemeClr val="bg1"/>
                </a:solidFill>
              </a:rPr>
              <a:t>Большинство </a:t>
            </a:r>
            <a:r>
              <a:rPr lang="ru-RU" sz="1600" dirty="0">
                <a:solidFill>
                  <a:schemeClr val="bg1"/>
                </a:solidFill>
              </a:rPr>
              <a:t>школ оснащено современным оборудованием, включая для инклюзивной среды</a:t>
            </a:r>
            <a:endParaRPr lang="ru-RU" sz="17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6668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9633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67544" y="375506"/>
            <a:ext cx="4464496" cy="1476164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593304" y="504132"/>
            <a:ext cx="44827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ПОДДЕРЖКА ТАЛАНТЛИВОЙ МОЛОДЕЖИ В БЕЛАРУСИ </a:t>
            </a:r>
            <a:b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(2021–2024)</a:t>
            </a:r>
            <a:endParaRPr lang="ru-RU" sz="2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973620" y="2139702"/>
            <a:ext cx="4470588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/>
              <a:t>3 </a:t>
            </a:r>
            <a:r>
              <a:rPr lang="ru-RU" sz="2200" b="1" dirty="0" smtClean="0"/>
              <a:t>968 </a:t>
            </a:r>
            <a:r>
              <a:rPr lang="ru-RU" sz="2000" dirty="0"/>
              <a:t>одаренных молодых </a:t>
            </a:r>
            <a:r>
              <a:rPr lang="ru-RU" sz="2000" dirty="0" smtClean="0"/>
              <a:t>граждан</a:t>
            </a:r>
            <a:br>
              <a:rPr lang="ru-RU" sz="2000" dirty="0" smtClean="0"/>
            </a:br>
            <a:r>
              <a:rPr lang="ru-RU" sz="2200" b="1" dirty="0" smtClean="0"/>
              <a:t>292</a:t>
            </a:r>
            <a:r>
              <a:rPr lang="ru-RU" sz="2000" dirty="0" smtClean="0"/>
              <a:t> </a:t>
            </a:r>
            <a:r>
              <a:rPr lang="ru-RU" sz="2000" dirty="0"/>
              <a:t>представителя талантливой </a:t>
            </a:r>
            <a:r>
              <a:rPr lang="ru-RU" sz="2000" dirty="0" smtClean="0"/>
              <a:t>молодежи</a:t>
            </a:r>
            <a:br>
              <a:rPr lang="ru-RU" sz="2000" dirty="0" smtClean="0"/>
            </a:br>
            <a:r>
              <a:rPr lang="ru-RU" sz="2200" b="1" dirty="0" smtClean="0"/>
              <a:t>33</a:t>
            </a:r>
            <a:r>
              <a:rPr lang="ru-RU" sz="2000" b="1" dirty="0" smtClean="0"/>
              <a:t> </a:t>
            </a:r>
            <a:r>
              <a:rPr lang="ru-RU" sz="2000" dirty="0"/>
              <a:t>творческих коллектива</a:t>
            </a:r>
            <a:endParaRPr lang="ru-RU" sz="1900" b="1" dirty="0"/>
          </a:p>
        </p:txBody>
      </p:sp>
      <p:sp>
        <p:nvSpPr>
          <p:cNvPr id="8" name="Прямоугольник 7"/>
          <p:cNvSpPr/>
          <p:nvPr/>
        </p:nvSpPr>
        <p:spPr>
          <a:xfrm rot="5400000">
            <a:off x="385697" y="4342352"/>
            <a:ext cx="200206" cy="971600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1973620" y="3804719"/>
            <a:ext cx="64148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Новая инициатива (2024</a:t>
            </a:r>
            <a:r>
              <a:rPr lang="ru-RU" b="1" dirty="0" smtClean="0"/>
              <a:t>)</a:t>
            </a:r>
          </a:p>
          <a:p>
            <a:r>
              <a:rPr lang="ru-RU" dirty="0" smtClean="0"/>
              <a:t>Вознаграждение «За </a:t>
            </a:r>
            <a:r>
              <a:rPr lang="ru-RU" dirty="0" err="1" smtClean="0"/>
              <a:t>ўклад</a:t>
            </a:r>
            <a:r>
              <a:rPr lang="ru-RU" dirty="0" smtClean="0"/>
              <a:t> у </a:t>
            </a:r>
            <a:r>
              <a:rPr lang="ru-RU" dirty="0" err="1" smtClean="0"/>
              <a:t>выхаванне</a:t>
            </a:r>
            <a:r>
              <a:rPr lang="ru-RU" dirty="0" smtClean="0"/>
              <a:t> </a:t>
            </a:r>
            <a:r>
              <a:rPr lang="ru-RU" dirty="0" err="1" smtClean="0"/>
              <a:t>таленавітай</a:t>
            </a:r>
            <a:r>
              <a:rPr lang="ru-RU" dirty="0" smtClean="0"/>
              <a:t> </a:t>
            </a:r>
            <a:r>
              <a:rPr lang="ru-RU" dirty="0" err="1" smtClean="0"/>
              <a:t>моладзі</a:t>
            </a:r>
            <a:r>
              <a:rPr lang="ru-RU" dirty="0" smtClean="0"/>
              <a:t>»</a:t>
            </a:r>
          </a:p>
          <a:p>
            <a:r>
              <a:rPr lang="ru-RU" dirty="0" smtClean="0"/>
              <a:t>присуждено </a:t>
            </a:r>
            <a:r>
              <a:rPr lang="ru-RU" dirty="0"/>
              <a:t>5 педагогам</a:t>
            </a:r>
          </a:p>
        </p:txBody>
      </p:sp>
    </p:spTree>
    <p:extLst>
      <p:ext uri="{BB962C8B-B14F-4D97-AF65-F5344CB8AC3E}">
        <p14:creationId xmlns:p14="http://schemas.microsoft.com/office/powerpoint/2010/main" val="1525267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779912" y="375506"/>
            <a:ext cx="5134804" cy="2268252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3923928" y="521866"/>
            <a:ext cx="499078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Укрепление культурного фундамента страны в текущей пятилетке  ориентировано на сохранение и приумножение национальных культурных ценностей, традиций </a:t>
            </a:r>
            <a:r>
              <a:rPr lang="ru-RU" sz="2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</a:t>
            </a:r>
            <a:r>
              <a:rPr lang="ru-RU" sz="2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самобытности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923928" y="2801094"/>
            <a:ext cx="4680520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500" i="1" dirty="0" smtClean="0"/>
              <a:t>Ежегодно </a:t>
            </a:r>
            <a:r>
              <a:rPr lang="ru-RU" sz="1500" i="1" dirty="0"/>
              <a:t>клубными учреждениями страны проводится </a:t>
            </a:r>
            <a:r>
              <a:rPr lang="ru-RU" sz="1500" b="1" i="1" dirty="0"/>
              <a:t>более 500 тыс. мероприятий</a:t>
            </a:r>
            <a:r>
              <a:rPr lang="ru-RU" sz="1500" i="1" dirty="0"/>
              <a:t> (республиканские и региональные фестивали и конкурсы народного творчества, концерты и спектакли, театрализованные народные праздники и обряды, выставки произведений народного декоративно-прикладного искусства и др.)</a:t>
            </a:r>
          </a:p>
        </p:txBody>
      </p:sp>
      <p:sp>
        <p:nvSpPr>
          <p:cNvPr id="8" name="Прямоугольник 7"/>
          <p:cNvSpPr/>
          <p:nvPr/>
        </p:nvSpPr>
        <p:spPr>
          <a:xfrm rot="5400000">
            <a:off x="8558097" y="4342352"/>
            <a:ext cx="200206" cy="971600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 rot="5400000">
            <a:off x="367773" y="4055572"/>
            <a:ext cx="180020" cy="915566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7837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0" y="9633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67544" y="411510"/>
            <a:ext cx="4032448" cy="4387885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718403" y="690486"/>
            <a:ext cx="363757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УВЕЛИЧИВАЕТСЯ ДОСТУПНОСТЬ И ПОВЫШАЕТСЯ КАЧЕСТВО УСЛУГ КУЛЬТУРЫ, В ТОМ ЧИСЛЕ ОКАЗЫВАЕМЫХ В СЕЛЬСКОЙ МЕСТНОСТИ</a:t>
            </a:r>
            <a:endParaRPr lang="ru-RU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8" name="Прямоугольник 7"/>
          <p:cNvSpPr/>
          <p:nvPr/>
        </p:nvSpPr>
        <p:spPr>
          <a:xfrm rot="5400000">
            <a:off x="8558097" y="-74290"/>
            <a:ext cx="200206" cy="971600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718403" y="2499742"/>
            <a:ext cx="378158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Учреждения и клубные формирования:</a:t>
            </a:r>
            <a:endParaRPr lang="ru-RU" dirty="0">
              <a:solidFill>
                <a:schemeClr val="bg1"/>
              </a:solidFill>
            </a:endParaRPr>
          </a:p>
          <a:p>
            <a:r>
              <a:rPr lang="ru-RU" b="1" dirty="0">
                <a:solidFill>
                  <a:schemeClr val="bg1"/>
                </a:solidFill>
              </a:rPr>
              <a:t>1 715 </a:t>
            </a:r>
            <a:r>
              <a:rPr lang="ru-RU" dirty="0">
                <a:solidFill>
                  <a:schemeClr val="bg1"/>
                </a:solidFill>
              </a:rPr>
              <a:t>библиотек</a:t>
            </a:r>
          </a:p>
          <a:p>
            <a:r>
              <a:rPr lang="ru-RU" b="1" dirty="0">
                <a:solidFill>
                  <a:schemeClr val="bg1"/>
                </a:solidFill>
              </a:rPr>
              <a:t>1 874 </a:t>
            </a:r>
            <a:r>
              <a:rPr lang="ru-RU" dirty="0">
                <a:solidFill>
                  <a:schemeClr val="bg1"/>
                </a:solidFill>
              </a:rPr>
              <a:t>клубных учреждения</a:t>
            </a:r>
          </a:p>
          <a:p>
            <a:r>
              <a:rPr lang="ru-RU" b="1" dirty="0">
                <a:solidFill>
                  <a:schemeClr val="bg1"/>
                </a:solidFill>
              </a:rPr>
              <a:t>27</a:t>
            </a:r>
            <a:r>
              <a:rPr lang="ru-RU" dirty="0">
                <a:solidFill>
                  <a:schemeClr val="bg1"/>
                </a:solidFill>
              </a:rPr>
              <a:t> музеев</a:t>
            </a:r>
          </a:p>
          <a:p>
            <a:r>
              <a:rPr lang="ru-RU" b="1" dirty="0">
                <a:solidFill>
                  <a:schemeClr val="bg1"/>
                </a:solidFill>
              </a:rPr>
              <a:t>11 898 </a:t>
            </a:r>
            <a:r>
              <a:rPr lang="ru-RU" dirty="0">
                <a:solidFill>
                  <a:schemeClr val="bg1"/>
                </a:solidFill>
              </a:rPr>
              <a:t>клубных формирований </a:t>
            </a:r>
            <a:r>
              <a:rPr lang="ru-RU" i="1" dirty="0">
                <a:solidFill>
                  <a:schemeClr val="bg1"/>
                </a:solidFill>
              </a:rPr>
              <a:t>(63,5% от общего числа в стране)</a:t>
            </a: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827584" y="2355726"/>
            <a:ext cx="3456384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3033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9633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 rot="5400000">
            <a:off x="8558097" y="1249949"/>
            <a:ext cx="200206" cy="971600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85800" y="433950"/>
            <a:ext cx="8208912" cy="985671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  <p:sp>
        <p:nvSpPr>
          <p:cNvPr id="6" name="TextBox 5"/>
          <p:cNvSpPr txBox="1"/>
          <p:nvPr/>
        </p:nvSpPr>
        <p:spPr>
          <a:xfrm>
            <a:off x="688412" y="567934"/>
            <a:ext cx="802712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 smtClean="0">
                <a:solidFill>
                  <a:schemeClr val="bg1"/>
                </a:solidFill>
              </a:rPr>
              <a:t>ЭКСПОРТ ПРОДУКЦИИ ПРЕДПРИЯТИ</a:t>
            </a:r>
            <a:r>
              <a:rPr lang="ru-RU" sz="2200" b="1" dirty="0">
                <a:solidFill>
                  <a:schemeClr val="bg1"/>
                </a:solidFill>
              </a:rPr>
              <a:t>Й</a:t>
            </a:r>
            <a:r>
              <a:rPr lang="ru-RU" sz="2200" b="1" dirty="0" smtClean="0">
                <a:solidFill>
                  <a:schemeClr val="bg1"/>
                </a:solidFill>
              </a:rPr>
              <a:t> СИСТЕМЫ МИНИСТЕРСТВА ПРОМЫШЛЕННОСТИ РЕСПУБЛИКИ БЕЛАРУСЬ</a:t>
            </a:r>
            <a:br>
              <a:rPr lang="ru-RU" sz="2200" b="1" dirty="0" smtClean="0">
                <a:solidFill>
                  <a:schemeClr val="bg1"/>
                </a:solidFill>
              </a:rPr>
            </a:br>
            <a:endParaRPr lang="ru-RU" sz="2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41984" y="1923678"/>
            <a:ext cx="178194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/>
              <a:t>География экспорта</a:t>
            </a:r>
            <a:endParaRPr lang="ru-RU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516216" y="1906552"/>
            <a:ext cx="223224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/>
              <a:t>Рост экспорта (январь–ноябрь </a:t>
            </a:r>
            <a:r>
              <a:rPr lang="ru-RU" sz="2200" b="1" dirty="0" smtClean="0"/>
              <a:t>2024 г.)</a:t>
            </a:r>
            <a:endParaRPr lang="ru-RU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83608" y="3290042"/>
            <a:ext cx="3472368" cy="1374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ru-RU" b="1" dirty="0"/>
              <a:t>65 </a:t>
            </a:r>
            <a:r>
              <a:rPr lang="ru-RU" b="1" dirty="0" smtClean="0"/>
              <a:t>стран</a:t>
            </a:r>
          </a:p>
          <a:p>
            <a:pPr>
              <a:lnSpc>
                <a:spcPts val="2000"/>
              </a:lnSpc>
            </a:pPr>
            <a:endParaRPr lang="ru-RU" dirty="0"/>
          </a:p>
          <a:p>
            <a:pPr>
              <a:lnSpc>
                <a:spcPts val="2000"/>
              </a:lnSpc>
            </a:pPr>
            <a:r>
              <a:rPr lang="ru-RU" dirty="0" smtClean="0"/>
              <a:t>Возобновлены </a:t>
            </a:r>
            <a:r>
              <a:rPr lang="ru-RU" dirty="0"/>
              <a:t>поставки </a:t>
            </a:r>
            <a:r>
              <a:rPr lang="ru-RU" b="1" dirty="0"/>
              <a:t>на 16 рынков</a:t>
            </a:r>
            <a:r>
              <a:rPr lang="ru-RU" dirty="0"/>
              <a:t> (Нигерия, Никарагуа, Камбоджа, Мали и др.)</a:t>
            </a:r>
            <a:endParaRPr lang="ru-RU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67584" y="3351776"/>
            <a:ext cx="216024" cy="216024"/>
          </a:xfrm>
          <a:prstGeom prst="rect">
            <a:avLst/>
          </a:prstGeom>
          <a:solidFill>
            <a:srgbClr val="0A0A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667584" y="3869397"/>
            <a:ext cx="216024" cy="216024"/>
          </a:xfrm>
          <a:prstGeom prst="rect">
            <a:avLst/>
          </a:prstGeom>
          <a:solidFill>
            <a:srgbClr val="0A0A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5409888" y="3104406"/>
            <a:ext cx="324831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ru-RU" dirty="0"/>
              <a:t>В страны дальнего зарубежья: </a:t>
            </a:r>
            <a:r>
              <a:rPr lang="ru-RU" b="1" dirty="0"/>
              <a:t>134,4%</a:t>
            </a:r>
            <a:r>
              <a:rPr lang="ru-RU" dirty="0"/>
              <a:t> к 2023 </a:t>
            </a:r>
            <a:r>
              <a:rPr lang="ru-RU" dirty="0" smtClean="0"/>
              <a:t>году</a:t>
            </a:r>
          </a:p>
          <a:p>
            <a:pPr>
              <a:lnSpc>
                <a:spcPts val="2000"/>
              </a:lnSpc>
            </a:pPr>
            <a:endParaRPr lang="ru-RU" dirty="0" smtClean="0"/>
          </a:p>
          <a:p>
            <a:pPr>
              <a:lnSpc>
                <a:spcPts val="2000"/>
              </a:lnSpc>
            </a:pPr>
            <a:r>
              <a:rPr lang="ru-RU" dirty="0" smtClean="0"/>
              <a:t>В </a:t>
            </a:r>
            <a:r>
              <a:rPr lang="ru-RU" dirty="0"/>
              <a:t>Африку: </a:t>
            </a:r>
            <a:r>
              <a:rPr lang="ru-RU" b="1" dirty="0"/>
              <a:t>рост в 1,5 </a:t>
            </a:r>
            <a:r>
              <a:rPr lang="ru-RU" b="1" dirty="0" smtClean="0"/>
              <a:t>раза</a:t>
            </a:r>
          </a:p>
          <a:p>
            <a:pPr>
              <a:lnSpc>
                <a:spcPts val="2000"/>
              </a:lnSpc>
            </a:pPr>
            <a:endParaRPr lang="ru-RU" dirty="0" smtClean="0"/>
          </a:p>
          <a:p>
            <a:pPr>
              <a:lnSpc>
                <a:spcPts val="2000"/>
              </a:lnSpc>
            </a:pPr>
            <a:r>
              <a:rPr lang="ru-RU" dirty="0" smtClean="0"/>
              <a:t>В </a:t>
            </a:r>
            <a:r>
              <a:rPr lang="ru-RU" dirty="0"/>
              <a:t>Азию: </a:t>
            </a:r>
            <a:r>
              <a:rPr lang="ru-RU" b="1" dirty="0"/>
              <a:t>рост в 1,4 раза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5186244" y="3182030"/>
            <a:ext cx="216024" cy="216024"/>
          </a:xfrm>
          <a:prstGeom prst="rect">
            <a:avLst/>
          </a:prstGeom>
          <a:solidFill>
            <a:srgbClr val="0A0A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5186244" y="3920014"/>
            <a:ext cx="216024" cy="216024"/>
          </a:xfrm>
          <a:prstGeom prst="rect">
            <a:avLst/>
          </a:prstGeom>
          <a:solidFill>
            <a:srgbClr val="0A0A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5186244" y="4448753"/>
            <a:ext cx="216024" cy="216024"/>
          </a:xfrm>
          <a:prstGeom prst="rect">
            <a:avLst/>
          </a:prstGeom>
          <a:solidFill>
            <a:srgbClr val="0A0A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9669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avatars.mds.yandex.net/i?id=24c03b710c61ed480e2408b46fc088ba-4556204-images-thumbs&amp;n=1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86" r="10460"/>
          <a:stretch/>
        </p:blipFill>
        <p:spPr bwMode="auto">
          <a:xfrm>
            <a:off x="-1" y="1"/>
            <a:ext cx="3563889" cy="5157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" descr="D:\Академия управления\фото1\фон.jpg"/>
          <p:cNvPicPr>
            <a:picLocks noChangeAspect="1" noChangeArrowheads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 rot="10800000">
            <a:off x="5652120" y="0"/>
            <a:ext cx="3721639" cy="5143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Прямоугольник 15"/>
          <p:cNvSpPr/>
          <p:nvPr/>
        </p:nvSpPr>
        <p:spPr>
          <a:xfrm>
            <a:off x="2483768" y="555526"/>
            <a:ext cx="6210944" cy="1013048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2740442" y="555526"/>
            <a:ext cx="60440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Инвестиции и </a:t>
            </a:r>
            <a:r>
              <a:rPr lang="ru-RU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импортозамещение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(2023–2024)</a:t>
            </a:r>
            <a:endParaRPr lang="ru-RU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 rot="5400000">
            <a:off x="1755912" y="4598336"/>
            <a:ext cx="180020" cy="915566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323528" y="-22257"/>
            <a:ext cx="435169" cy="915566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8784469" y="4191929"/>
            <a:ext cx="108011" cy="954199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5004048" y="1733607"/>
            <a:ext cx="388843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Инвестиции в основной капитал:</a:t>
            </a:r>
            <a:endParaRPr lang="ru-RU" dirty="0"/>
          </a:p>
          <a:p>
            <a:r>
              <a:rPr lang="ru-RU" dirty="0"/>
              <a:t>В 2023 году рост почти в 2 раза по сравнению с 2022 г.</a:t>
            </a:r>
          </a:p>
          <a:p>
            <a:r>
              <a:rPr lang="ru-RU" dirty="0"/>
              <a:t>В 2024 году хорошие темпы роста</a:t>
            </a:r>
          </a:p>
          <a:p>
            <a:r>
              <a:rPr lang="ru-RU" dirty="0"/>
              <a:t>В 2025 году запланировано 65 крупных инвестиционных проектов</a:t>
            </a:r>
          </a:p>
          <a:p>
            <a:endParaRPr lang="ru-RU" b="1" dirty="0" smtClean="0"/>
          </a:p>
          <a:p>
            <a:r>
              <a:rPr lang="ru-RU" b="1" dirty="0" smtClean="0"/>
              <a:t>Импортозамещающая </a:t>
            </a:r>
            <a:r>
              <a:rPr lang="ru-RU" b="1" dirty="0"/>
              <a:t>продукция:</a:t>
            </a:r>
            <a:endParaRPr lang="ru-RU" dirty="0"/>
          </a:p>
          <a:p>
            <a:r>
              <a:rPr lang="ru-RU" dirty="0"/>
              <a:t>Рост выпуска: 106,8% (январь–сентябрь 2024)</a:t>
            </a:r>
          </a:p>
          <a:p>
            <a:r>
              <a:rPr lang="ru-RU" dirty="0"/>
              <a:t>Рост экспортных поставок: 102,0%</a:t>
            </a:r>
          </a:p>
        </p:txBody>
      </p:sp>
      <p:pic>
        <p:nvPicPr>
          <p:cNvPr id="2052" name="Picture 4" descr="D:\Академия управления\2025\222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3592072"/>
            <a:ext cx="1415380" cy="1088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D:\Академия управления\2025\ekon_0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9877" y="1783250"/>
            <a:ext cx="1444171" cy="1444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7705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7987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-19844" y="0"/>
            <a:ext cx="3131840" cy="5159474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 rot="5400000">
            <a:off x="347929" y="4298627"/>
            <a:ext cx="180020" cy="915566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971600" y="0"/>
            <a:ext cx="346722" cy="699542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389444" y="511416"/>
            <a:ext cx="250652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ПРОИЗВОДСТВО ОСНОВНЫХ ПРОДУКТОВ НА ДУШУ НАСЕЛЕНИЯ В БЕЛАРУСИ СУЩЕСТВЕННО ПРЕВЫШАЕТ ПОКАЗАТЕЛИ, ДОСТИГНУТЫЕ НАШИМИ ПАРТНЕРАМИ </a:t>
            </a:r>
            <a:br>
              <a:rPr lang="ru-RU" sz="2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ЕАЭС</a:t>
            </a:r>
            <a:endParaRPr lang="ru-RU" sz="2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932040" y="702099"/>
            <a:ext cx="388843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мяса</a:t>
            </a:r>
            <a:r>
              <a:rPr lang="ru-RU" sz="2000" dirty="0"/>
              <a:t> производится</a:t>
            </a:r>
            <a:br>
              <a:rPr lang="ru-RU" sz="2000" dirty="0"/>
            </a:br>
            <a:r>
              <a:rPr lang="ru-RU" sz="2000" dirty="0"/>
              <a:t>в 1,8 раза больше чем в России и в 3,8 раза больше, чем в Армении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4932040" y="2165139"/>
            <a:ext cx="388843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молока</a:t>
            </a:r>
            <a:r>
              <a:rPr lang="ru-RU" sz="2000" dirty="0"/>
              <a:t> в 4 раза больше чем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в </a:t>
            </a:r>
            <a:r>
              <a:rPr lang="ru-RU" sz="2000" dirty="0"/>
              <a:t>России и в 4,3 раза </a:t>
            </a:r>
            <a:r>
              <a:rPr lang="ru-RU" sz="2000" dirty="0" smtClean="0"/>
              <a:t>больше, </a:t>
            </a:r>
            <a:r>
              <a:rPr lang="ru-RU" sz="2000" dirty="0"/>
              <a:t>чем в Армении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4932040" y="3582459"/>
            <a:ext cx="388843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яиц</a:t>
            </a:r>
            <a:r>
              <a:rPr lang="ru-RU" sz="2000" dirty="0"/>
              <a:t> в 4,2 раза больше чем в Кыргызстане и в 1,5 раза </a:t>
            </a:r>
            <a:r>
              <a:rPr lang="ru-RU" sz="2000" dirty="0" smtClean="0"/>
              <a:t>больше, </a:t>
            </a:r>
            <a:r>
              <a:rPr lang="ru-RU" sz="2000" dirty="0"/>
              <a:t>чем в Казахстане и Армении</a:t>
            </a:r>
          </a:p>
        </p:txBody>
      </p:sp>
    </p:spTree>
    <p:extLst>
      <p:ext uri="{BB962C8B-B14F-4D97-AF65-F5344CB8AC3E}">
        <p14:creationId xmlns:p14="http://schemas.microsoft.com/office/powerpoint/2010/main" val="1328598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7987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-19844" y="0"/>
            <a:ext cx="3131840" cy="5159474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 rot="5400000">
            <a:off x="347929" y="4298627"/>
            <a:ext cx="180020" cy="915566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971600" y="0"/>
            <a:ext cx="346722" cy="699542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389444" y="702975"/>
            <a:ext cx="250652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В ТЕКУЩЕЙ ПЯТИЛЕТКЕ ОТМЕЧАЕТСЯ РОСТ МОБИЛЬНОСТИ НАСЕЛЕНИЯ, УВЕЛИЧЕНИЕ ЭКСПОРТА ТРАНСПОРТНЫХ УСЛУГ</a:t>
            </a:r>
            <a:endParaRPr lang="ru-RU" sz="2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491880" y="699542"/>
            <a:ext cx="5472608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В 2024 ГОДУ ОБЪЕМ ПЕРЕВЕЗЕННЫХ ПАССАЖИРОВ </a:t>
            </a:r>
            <a:r>
              <a:rPr lang="ru-RU" sz="2500" b="1" dirty="0" smtClean="0"/>
              <a:t>ВЫРОС НА 4,6%</a:t>
            </a:r>
            <a:endParaRPr lang="ru-RU" sz="2500" b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3563888" y="3628920"/>
            <a:ext cx="5184576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900" i="1" dirty="0"/>
              <a:t>Обеспечен рост экспорта транспортных услуг (119,5%), инвестиций в основной капитал (143,7%)</a:t>
            </a:r>
            <a:endParaRPr lang="ru-RU" sz="1900" dirty="0"/>
          </a:p>
        </p:txBody>
      </p:sp>
    </p:spTree>
    <p:extLst>
      <p:ext uri="{BB962C8B-B14F-4D97-AF65-F5344CB8AC3E}">
        <p14:creationId xmlns:p14="http://schemas.microsoft.com/office/powerpoint/2010/main" val="2283732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9633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67544" y="411510"/>
            <a:ext cx="3672408" cy="4387885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8403" y="2211710"/>
            <a:ext cx="363757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По данным Минтранса, по состоянию на 1 января 2025 г. доля электрифицированных транспортных средств, выполняющих </a:t>
            </a:r>
            <a:r>
              <a:rPr lang="ru-RU" b="1" dirty="0" smtClean="0">
                <a:solidFill>
                  <a:schemeClr val="bg1"/>
                </a:solidFill>
              </a:rPr>
              <a:t>городские </a:t>
            </a:r>
            <a:r>
              <a:rPr lang="ru-RU" b="1" dirty="0">
                <a:solidFill>
                  <a:schemeClr val="bg1"/>
                </a:solidFill>
              </a:rPr>
              <a:t>перевозки пассажиров в регулярном </a:t>
            </a:r>
            <a:r>
              <a:rPr lang="ru-RU" b="1" dirty="0" smtClean="0">
                <a:solidFill>
                  <a:schemeClr val="bg1"/>
                </a:solidFill>
              </a:rPr>
              <a:t>сообщении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8" name="Прямоугольник 7"/>
          <p:cNvSpPr/>
          <p:nvPr/>
        </p:nvSpPr>
        <p:spPr>
          <a:xfrm rot="5400000">
            <a:off x="8558097" y="-74290"/>
            <a:ext cx="200206" cy="971600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755576" y="1227295"/>
            <a:ext cx="1303562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000" b="1" dirty="0" smtClean="0">
                <a:solidFill>
                  <a:schemeClr val="bg1"/>
                </a:solidFill>
              </a:rPr>
              <a:t>29%</a:t>
            </a:r>
            <a:endParaRPr lang="ru-RU" sz="5000" b="1" dirty="0">
              <a:solidFill>
                <a:schemeClr val="bg1"/>
              </a:solidFill>
            </a:endParaRPr>
          </a:p>
        </p:txBody>
      </p:sp>
      <p:pic>
        <p:nvPicPr>
          <p:cNvPr id="5122" name="Picture 2" descr="D:\Академия управления\2025\bus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257880"/>
            <a:ext cx="1562932" cy="800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8926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1" y="7589"/>
            <a:ext cx="9135179" cy="5138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04428" y="339502"/>
            <a:ext cx="5616625" cy="1440160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607191" y="490776"/>
            <a:ext cx="50945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ПОЛОЖИТЕЛЬНАЯ ДИНАМИКА РАЗВИТИЯ ТУРИЗМА В РЕСПУБЛИКЕ БЕЛАРУСЬ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 rot="5400000">
            <a:off x="1755912" y="4598336"/>
            <a:ext cx="180020" cy="915566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8362129" y="-22257"/>
            <a:ext cx="435169" cy="915566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8676456" y="4191929"/>
            <a:ext cx="108011" cy="954199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645378" y="2184378"/>
            <a:ext cx="565481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УВЕЛИЧИЛСЯ ПОТОК ИНОСТРАННЫХ ТУРИСТОВ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350781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7987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6014100" y="0"/>
            <a:ext cx="3131840" cy="5159474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 rot="5400000">
            <a:off x="347929" y="4298627"/>
            <a:ext cx="180020" cy="915566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971600" y="0"/>
            <a:ext cx="346722" cy="699542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6423388" y="632174"/>
            <a:ext cx="2506528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 smtClean="0">
                <a:solidFill>
                  <a:schemeClr val="bg1"/>
                </a:solidFill>
              </a:rPr>
              <a:t>ЗА ТЕКУЩУЮ ПЯТИЛЕТКУ ДОЛЯ РЕСПОНДЕНТОВ, ПОЗИТИВНО ОЦЕНИВАЮЩИХ СОЦИАЛЬНО-ЭКОНОМИЧЕСКОЕ ПОЛОЖЕНИЕ </a:t>
            </a:r>
            <a:br>
              <a:rPr lang="ru-RU" sz="2200" b="1" dirty="0" smtClean="0">
                <a:solidFill>
                  <a:schemeClr val="bg1"/>
                </a:solidFill>
              </a:rPr>
            </a:br>
            <a:r>
              <a:rPr lang="ru-RU" sz="2200" b="1" dirty="0" smtClean="0">
                <a:solidFill>
                  <a:schemeClr val="bg1"/>
                </a:solidFill>
              </a:rPr>
              <a:t>В СТРАНЕ, УВЕЛИЧИЛАСЬ </a:t>
            </a:r>
            <a:br>
              <a:rPr lang="ru-RU" sz="2200" b="1" dirty="0" smtClean="0">
                <a:solidFill>
                  <a:schemeClr val="bg1"/>
                </a:solidFill>
              </a:rPr>
            </a:br>
            <a:r>
              <a:rPr lang="ru-RU" sz="2200" b="1" dirty="0" smtClean="0">
                <a:solidFill>
                  <a:schemeClr val="bg1"/>
                </a:solidFill>
              </a:rPr>
              <a:t>В 2,5 РАЗА</a:t>
            </a:r>
            <a:endParaRPr lang="ru-RU" sz="2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0242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0" y="0"/>
            <a:ext cx="2915816" cy="5159474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 rot="5400000">
            <a:off x="8596207" y="64083"/>
            <a:ext cx="180020" cy="915566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3131840" y="0"/>
            <a:ext cx="346722" cy="431856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8820472" y="4189301"/>
            <a:ext cx="108011" cy="954199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314421" y="678924"/>
            <a:ext cx="252027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НЕСМОТРЯ НА ТО, ЧТО УВЕЛИЧИЛСЯ ПОТОК ИНОСТРАННЫХ ТУРИСТОВ, КЛЮЧЕВЫМ ТРЕНДОМ </a:t>
            </a:r>
            <a:b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ПОСЛЕДНИЕ ГОДЫ ЯВЛЯЕТСЯ АКТИВИЗАЦИЯ ТУРИЗМА ВНУТРЕННЕГО</a:t>
            </a: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75625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1" y="7589"/>
            <a:ext cx="9135178" cy="5138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04428" y="339502"/>
            <a:ext cx="8492870" cy="1440160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607191" y="490776"/>
            <a:ext cx="785324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</a:t>
            </a:r>
            <a:r>
              <a:rPr lang="ru-RU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2021–2023 гг. экспорт белорусских товаров и услуг увеличился на 28,3% до 47,9 млрд долларов США, за </a:t>
            </a:r>
            <a:r>
              <a:rPr lang="ru-RU" sz="2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январь–ноябрь 2024 </a:t>
            </a:r>
            <a:r>
              <a:rPr lang="ru-RU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г. – на 3,8% до 45,2 млрд долларов </a:t>
            </a:r>
            <a:r>
              <a:rPr lang="ru-RU" sz="2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США</a:t>
            </a:r>
            <a:endParaRPr lang="ru-RU" sz="2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 rot="5400000">
            <a:off x="1755912" y="4598336"/>
            <a:ext cx="180020" cy="915566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8676456" y="4191929"/>
            <a:ext cx="108011" cy="954199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7574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1" y="7589"/>
            <a:ext cx="9135178" cy="5138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04428" y="339502"/>
            <a:ext cx="6067772" cy="1872208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607191" y="490776"/>
            <a:ext cx="569300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i="1" dirty="0" smtClean="0">
                <a:solidFill>
                  <a:schemeClr val="bg1"/>
                </a:solidFill>
              </a:rPr>
              <a:t>Основными торговыми партнерами Беларуси являются страны ЕАЭС и СНГ, а также Грузия. Расширяется присутствие белорусских производителей на рынках Турции и стран «дальней дуги» – Китая, Индии, Вьетнама, Объединенных Арабских Эмиратов и других государств Азии и Ближнего Востока, а также Африки и Латинской Америки</a:t>
            </a:r>
            <a:endParaRPr lang="ru-RU" sz="16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 rot="5400000">
            <a:off x="1755912" y="4598336"/>
            <a:ext cx="180020" cy="915566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8362129" y="-22257"/>
            <a:ext cx="435169" cy="915566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8676456" y="4191929"/>
            <a:ext cx="108011" cy="954199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645378" y="2355726"/>
            <a:ext cx="565481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Доля стран «дальней дуги» в нашем экспорте </a:t>
            </a:r>
          </a:p>
        </p:txBody>
      </p:sp>
    </p:spTree>
    <p:extLst>
      <p:ext uri="{BB962C8B-B14F-4D97-AF65-F5344CB8AC3E}">
        <p14:creationId xmlns:p14="http://schemas.microsoft.com/office/powerpoint/2010/main" val="3293275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1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Прямоугольник 11"/>
          <p:cNvSpPr/>
          <p:nvPr/>
        </p:nvSpPr>
        <p:spPr>
          <a:xfrm>
            <a:off x="179512" y="332551"/>
            <a:ext cx="1080119" cy="943055"/>
          </a:xfrm>
          <a:prstGeom prst="rect">
            <a:avLst/>
          </a:prstGeom>
          <a:solidFill>
            <a:srgbClr val="182C7F">
              <a:alpha val="80000"/>
            </a:srgb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/>
          </a:p>
        </p:txBody>
      </p:sp>
      <p:sp>
        <p:nvSpPr>
          <p:cNvPr id="6" name="TextBox 5"/>
          <p:cNvSpPr txBox="1"/>
          <p:nvPr/>
        </p:nvSpPr>
        <p:spPr>
          <a:xfrm>
            <a:off x="947562" y="683680"/>
            <a:ext cx="398447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>
                <a:solidFill>
                  <a:schemeClr val="bg1"/>
                </a:solidFill>
              </a:rPr>
              <a:t>Мы все сделаем в предстоящей пятилетке, чтобы наша страна навсегда забыла проблему сохранения своей государственности. Наша страна всегда будет государством, вопреки любым течениям и тенденциям на международной </a:t>
            </a:r>
            <a:r>
              <a:rPr lang="ru-RU" sz="2000" b="1" i="1" dirty="0" smtClean="0">
                <a:solidFill>
                  <a:schemeClr val="bg1"/>
                </a:solidFill>
              </a:rPr>
              <a:t>арене.</a:t>
            </a:r>
            <a:endParaRPr lang="ru-RU" sz="20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093" y="-92546"/>
            <a:ext cx="84262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0" b="1" i="1" dirty="0" smtClean="0">
                <a:solidFill>
                  <a:schemeClr val="bg1"/>
                </a:solidFill>
              </a:rPr>
              <a:t>“</a:t>
            </a:r>
            <a:endParaRPr lang="ru-RU" sz="16000" b="1" i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 rot="10800000">
            <a:off x="4200501" y="1707654"/>
            <a:ext cx="101957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0" b="1" i="1" dirty="0" smtClean="0">
                <a:solidFill>
                  <a:schemeClr val="bg1"/>
                </a:solidFill>
              </a:rPr>
              <a:t>“</a:t>
            </a:r>
            <a:endParaRPr lang="ru-RU" sz="16000" b="1" i="1" dirty="0">
              <a:solidFill>
                <a:schemeClr val="bg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 rot="5400000">
            <a:off x="8346559" y="3954720"/>
            <a:ext cx="296762" cy="12981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043608" y="3785146"/>
            <a:ext cx="451246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Президент Республики </a:t>
            </a:r>
            <a:r>
              <a:rPr lang="ru-RU" sz="1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Беларусь </a:t>
            </a:r>
            <a:r>
              <a:rPr lang="ru-RU" sz="1400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А.Г.Лукашенко</a:t>
            </a:r>
            <a:r>
              <a:rPr lang="ru-RU" sz="1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ru-RU" sz="1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Церемония вручения премии </a:t>
            </a:r>
            <a:r>
              <a:rPr lang="ru-RU" sz="1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«За </a:t>
            </a:r>
            <a:r>
              <a:rPr lang="ru-RU" sz="1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духовное </a:t>
            </a:r>
            <a:r>
              <a:rPr lang="ru-RU" sz="1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возрождение» </a:t>
            </a:r>
            <a:r>
              <a:rPr lang="ru-RU" sz="1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специальных премий Президента</a:t>
            </a:r>
            <a:r>
              <a:rPr lang="ru-RU" sz="1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1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 </a:t>
            </a:r>
            <a:r>
              <a:rPr lang="ru-RU" sz="1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января 2024 г.</a:t>
            </a:r>
            <a:endParaRPr lang="ru-RU" sz="14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11500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D:\Академия управления\фото1\фон.jpg"/>
          <p:cNvPicPr>
            <a:picLocks noChangeAspect="1" noChangeArrowheads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 rot="10800000">
            <a:off x="5422361" y="7937"/>
            <a:ext cx="3721639" cy="5143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539552" y="1995686"/>
            <a:ext cx="7981668" cy="1038596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 rot="5400000">
            <a:off x="1092520" y="-835724"/>
            <a:ext cx="226722" cy="2411761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0" name="Picture 2" descr="D:\Академия управления\фото1\лого академии.pn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51624" y="2224862"/>
            <a:ext cx="2727398" cy="565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utoShape 2" descr="data:image/svg+xml;base64,CiAgPHN2ZwogICAgdmVyc2lvbj0iMS4xIgogICAgdmlld0JveD0iMCAwIDQwNTkgNDA1OSIKICAgIHdpZHRoPSIyNTZweCIKICAgIGhlaWdodD0iMjU2cHgiCiAgICAKICAgIHhtbDpzcGFjZT0icHJlc2VydmUiIHhtbG5zPSJodHRwOi8vd3d3LnczLm9yZy8yMDAwL3N2ZyIgeG1sbnM6eGxpbms9Imh0dHA6Ly93d3cudzMub3JnLzE5OTkveGxpbmsiCiAgPgogICAgPGRlZnM+CiAgICAgIDxyZWN0IGlkPSJyZWN0LTAiIHdpZHRoPSIxMDAiIGhlaWdodD0iMTAwIiBmaWxsPSIjMDAwMDAwIi8+CiAgICAgIDxwYXRoCiAgICAgICAgaWQ9ImVtcHR5LTAiCiAgICAgICAgZD0iTTAsMjguNnY0Mi45QzAsODcuMywxMi44LDEwMCwyOC42LDEwMGg0Mi45YzE1LjksMCwyOC42LTEyLjgsMjguNi0yOC42VjI4LjZDMTAwLDEyLjcsODcuMiwwLDcxLjQsMEgyOC42IEMxMi44LDAsMCwxMi44LDAsMjguNnoiCiAgICAgICAgZmlsbD0iIzAwMDAwMCIKICAgICAgLz4KICAgICAgPHBhdGggaWQ9ImItMCIgZD0iTTAsMCBMNjYsMCBDODQuNzc3NjgxNSwtMy40NDk0MDQxM2UtMTUgMTAwLDE1LjIyMjMxODUgMTAwLDM0IEwxMDAsNjYgQzEwMCw4NC43Nzc2ODE1IDg0Ljc3NzY4MTUsMTAwIDY2LDEwMCBMMCwxMDAgTDAsMCBaIiB0cmFuc2Zvcm09InJvdGF0ZSgtOTAgNTAgNTApIiBmaWxsPSIjMDAwMDAwIi8+CiAgICAgIDxwYXRoIGlkPSJyLTAiIGQ9Ik0wLDAgTDY2LDAgQzg0Ljc3NzY4MTUsLTMuNDQ5NDA0MTNlLTE1IDEwMCwxNS4yMjIzMTg1IDEwMCwzNCBMMTAwLDY2IEMxMDAsODQuNzc3NjgxNSA4NC43Nzc2ODE1LDEwMCA2NiwxMDAgTDAsMTAwIEwwLDAgWiIgdHJhbnNmb3JtPSJyb3RhdGUoLTE4MCA1MCA1MCkiIGZpbGw9IiMwMDAwMDAiLz4KICAgICAgPHBhdGggaWQ9ImwtMCIgZD0iTTAsMCBMNjYsMCBDODQuNzc3NjgxNSwtMy40NDk0MDQxM2UtMTUgMTAwLDE1LjIyMjMxODUgMTAwLDM0IEwxMDAsNjYgQzEwMCw4NC43Nzc2ODE1IDg0Ljc3NzY4MTUsMTAwIDY2LDEwMCBMMCwxMDAgTDAsMCBaIiBmaWxsPSIjMDAwMDAwIi8+CiAgICAgIDxwYXRoIGlkPSJ0LTAiIGQ9Ik0wLDAgTDY2LDAgQzg0Ljc3NzY4MTUsLTMuNDQ5NDA0MTNlLTE1IDEwMCwxNS4yMjIzMTg1IDEwMCwzNCBMMTAwLDY2IEMxMDAsODQuNzc3NjgxNSA4NC43Nzc2ODE1LDEwMCA2NiwxMDAgTDAsMTAwIEwwLDAgWiIgdHJhbnNmb3JtPSJyb3RhdGUoOTAgNTAgNTApIiBmaWxsPSIjMDAwMDAwIi8+CiAgICAgIDxwYXRoIGlkPSJsLTAiIGQ9Ik0wLDAgTDEwMCwwIEwxMDAsNjYgQzEwMCw4NC43Nzc2ODE1IDg0Ljc3NzY4MTUsMTAwIDY2LDEwMCBMMCwxMDAgTDAsMCBaIiB0cmFuc2Zvcm09InJvdGF0ZSgtOTAgNTAgNTApIiBmaWxsPSIjMDAwMDAwIi8+CiAgICAgIDxwYXRoIGlkPSJsdC0wIiBkPSJNMCwwIEwxMDAsMCBMMTAwLDY2IEMxMDAsODQuNzc3NjgxNSA4NC43Nzc2ODE1LDEwMCA2NiwxMDAgTDAsMTAwIEwwLDAgWiIgZmlsbD0iIzAwMDAwMCIvPgogICAgICA8cGF0aCBpZD0ibGItMCIgZD0iTTAsMCBMMTAwLDAgTDEwMCw2NiBDMTAwLDg0Ljc3NzY4MTUgODQuNzc3NjgxNSwxMDAgNjYsMTAwIEwwLDEwMCBMMCwwIFoiIHRyYW5zZm9ybT0icm90YXRlKC05MCA1MCA1MCkiIGZpbGw9IiMwMDAwMDAiLz4KICAgICAgPHBhdGggaWQ9InJiLTAiIGQ9Ik0wLDAgTDEwMCwwIEwxMDAsNjYgQzEwMCw4NC43Nzc2ODE1IDg0Ljc3NzY4MTUsMTAwIDY2LDEwMCBMMCwxMDAgTDAsMCBaIiB0cmFuc2Zvcm09InJvdGF0ZSgtMTgwIDUwIDUwKSIgZmlsbD0iIzAwMDAwMCIvPgogICAgICA8cGF0aCBpZD0icnQtMCIgZD0iTTAsMCBMMTAwLDAgTDEwMCw2NiBDMTAwLDg0Ljc3NzY4MTUgODQuNzc3NjgxNSwxMDAgNjYsMTAwIEwwLDEwMCBMMCwwIFoiIHRyYW5zZm9ybT0icm90YXRlKDkwIDUwIDUwKSIgZmlsbD0iIzAwMDAwMCIvPgogICAgICA8cGF0aAogICAgICAgIGlkPSJuX2x0LTAiCiAgICAgICAgZD0iTTMwLjUsMlYwSDB2MzAuNWgyQzIsMTQuNywxNC44LDIsMzAuNSwyeiIKICAgICAgICBmaWxsPSIjMDAwMDAwIgogICAgICAvPgogICAgICA8cGF0aAogICAgICAgIGlkPSJuX2xiLTAiCiAgICAgICAgZD0iTTIsNjkuNUgwVjEwMGgzMC41di0yQzE0LjcsOTgsMiw4NS4yLDIsNjkuNXoiCiAgICAgICAgZmlsbD0iIzAwMDAwMCIKICAgICAgLz4KICAgICAgPHBhdGgKICAgICAgICBpZD0ibl9ydC0wIgogICAgICAgIGQ9Ik05OCwzMC41aDJWMEg2OS41djJDODUuMywyLDk4LDE0LjgsOTgsMzAuNXoiCiAgICAgICAgZmlsbD0iIzAwMDAwMCIKICAgICAgLz4KICAgICAgPHBhdGggaWQ9Im5fcmItMCIKICAgICAgICBkPSJNNjkuNSw5OHYySDEwMFY2OS41aC0yQzk4LDg1LjMsODUuMiw5OCw2OS41LDk4eiIKICAgICAgICBmaWxsPSIjMDAwMDAwIgogICAgICAvPgogICAgICA8cGF0aAogICAgICAgIGlkPSJwb2ludC0wIgogICAgICAgIGZpbGw9IiMwMDAwMDAiCiAgICAgICAgZD0iTTYwMC4wMDE3ODYsNDU3LjMyOTMzMyBMNjAwLjAwMTc4NiwyNDIuNjU4MTY3IEM2MDAuMDAxNzg2LDE0Ny4zNzIzNjggNTg3LjAzOTUxNywxMjQuMTIyNzg0IDU4MS40NjQ2MTcsMTE4LjUzNTM4MyBDNTc1Ljg3NzIxNiwxMTIuOTYwNDgzIDU1Mi42Mjc2MzIsOTkuOTk4MjE0MyA0NTcuMzI5MzMzLDk5Ljk5ODIxNDMgTDI0Mi42NzA2NjcsOTkuOTk4MjE0MyBDMTQ3LjM3MjM2OCw5OS45OTgyMTQzIDEyNC4xMjI3ODQsMTEyLjk2MDQ4MyAxMTguNTQ3ODgzLDExOC41MzUzODMgQzExMi45NzI5ODMsMTI0LjEyMjc4NCA5OS45OTgyMTQzLDE0Ny4zNzIzNjggOTkuOTk4MjE0MywyNDIuNjU4MTY3IEw5OS45OTgyMTQzLDQ1Ny4zMjkzMzMgQzk5Ljk5ODIxNDMsNTUyLjYyNzYzMiAxMTIuOTcyOTgzLDU3NS44NzcyMTYgMTE4LjU0Nzg4Myw1ODEuNDY0NjE3IEMxMjQuMTIyNzg0LDU4Ny4wMjcwMTcgMTQ3LjM3MjM2OCw2MDAuMDAxNzg2IDI0Mi42NzA2NjcsNjAwLjAwMTc4NiBMNDU3LjMyOTMzMyw2MDAuMDAxNzg2IEM1NTIuNjI3NjMyLDYwMC4wMDE3ODYgNTc1Ljg3NzIxNiw1ODcuMDI3MDE3IDU4MS40NjQ2MTcsNTgxLjQ2NDYxNyBDNTg3LjAzOTUxNyw1NzUuODc3MjE2IDYwMC4wMDE3ODYsNTUyLjYyNzYzMiA2MDAuMDAxNzg2LDQ1Ny4zMjkzMzMgWiBNNDU3LjMyOTMzMywwIEM2NTMuMzM4MzMzLDAgNzAwLDQ2LjY2MTY2NjggNzAwLDI0Mi42NTgxNjcgQzcwMCw0MzguNjY3MTY3IDcwMCwyNjEuMzMyODMzIDcwMCw0NTcuMzI5MzMzIEM3MDAsNjUzLjMzODMzMyA2NTMuMzM4MzMzLDcwMCA0NTcuMzI5MzMzLDcwMCBDMjYxLjMzMjgzMyw3MDAgNDM4LjY2NzE2Nyw3MDAgMjQyLjY3MDY2Nyw3MDAgQzQ2LjY2MTY2NjgsNzAwIDAsNjUzLjMzODMzMyAwLDQ1Ny4zMjkzMzMgQzAsMjYxLjMzMjgzMyAwLDM1Mi4xMTg3MTIgMCwyNDIuNjU4MTY3IEMwLDQ2LjY2MTY2NjggNDYuNjYxNjY2OCwwIDI0Mi42NzA2NjcsMCBDNDM4LjY2NzE2NywwIDI2MS4zMzI4MzMsMCA0NTcuMzI5MzMzLDAgWiBNMzk1Ljk5NjY2NywyMDAgQzQ4MC4wMDQxNjYsMjAwIDUwMCwyMjAuMDA4MzMyIDUwMCwzMDMuOTkwODM1IEM1MDAsMzg3Ljk5ODMzNCA1MDAsMzEyLjAwMTY2NiA1MDAsMzk1Ljk5NjY2NyBDNTAwLDQ3OS45OTE2NjggNDgwLjAwNDE2Niw1MDAgMzk1Ljk5NjY2Nyw1MDAgQzMxMi4wMDE2NjYsNTAwIDM4Ny45OTgzMzQsNTAwIDMwNC4wMDMzMzMsNTAwIEMyMjAuMDA4MzMyLDUwMCAyMDAsNDc5Ljk5MTY2OCAyMDAsMzk1Ljk5NjY2NyBDMjAwLDMxMi4wMDE2NjYgMjAwLDM1MC45MDYwNjEgMjAwLDMwMy45OTA4MzUgQzIwMCwyMjAuMDA4MzMyIDIyMC4wMDgzMzIsMjAwIDMwNC4wMDMzMzMsMjAwIEMzODcuOTk4MzM0LDIwMCAzMTIuMDAxNjY2LDIwMCAzOTUuOTk2NjY3LDIwMCBaIgogICAgICAvPgogICAgICA8ZyBpZD0idmtfbG9nby0wIj4KICAgICAgICA8cGF0aAogICAgICAgICAgZmlsbD0iIzA3ZiIKICAgICAgICAgIGQ9Ik04My4zMzM0IDM2My4zMzNDODMuMzMzNCAyMzEuMzQgODMuMzMzNCAxNjUuMzQzIDEyNC4zMzggMTI0LjMzOEMxNjUuMzQzIDgzLjMzMzMgMjMxLjM0ICAgICAgICAgICAgICA4My4zMzMzIDM2My4zMzMgODMuMzMzM0gzODYuNjY3QzUxOC42NiA4My4zMzMzIDU4NC42NTcgODMuMzMzMyA2MjUuNjYyIDEyNC4zMzhDNjY2LjY2NyAxNjUuMzQzICAgICAgICAgICAgICA2NjYuNjY3IDIzMS4zNCA2NjYuNjY3IDM2My4zMzNWMzg2LjY2N0M2NjYuNjY3IDUxOC42NiA2NjYuNjY3IDU4NC42NTcgNjI1LjY2MiA2MjUuNjYyQzU4NC42NTcgICAgICAgICAgICAgIDY2Ni42NjcgNTE4LjY2IDY2Ni42NjcgMzg2LjY2NyA2NjYuNjY3SDM2My4zMzNDMjMxLjM0IDY2Ni42NjcgMTY1LjM0MyA2NjYuNjY3IDEyNC4zMzggNjI1LjY2MkM4My4zMzM0ICAgICAgICAgICAgICA1ODQuNjU3IDgzLjMzMzQgNTE4LjY2IDgzLjMzMzQgMzg2LjY2N1YzNjMuMzMzWiIKICAgICAgICAvPgogICAgICAgIDxwYXRoCiAgICAgICAgICBmaWxsPSIjRkZGIgogICAgICAgICAgZD0iTTM5NC45MDcgNTA4LjY4MUMyNjMuMjkzIDUwOC42ODEgMTgzLjQ0MiA0MTcuMzY1IDE4MC4zMTMgMjY1LjYyNUgyNDYuOTcyQzI0OS4wNSAzNzcuMDkgICAgICAgICAgICAgIDI5OS43NjMgNDI0LjMyMyAzMzguNjM4IDQzNC4wMzZWMjY1LjYyNUg0MDIuNTE5VjM2MS44MkM0NDAuMDE2IDM1Ny42NjQgNDc5LjI2NCAzMTMuOTA5ICAgICAgICAgICAgICA0OTIuNDU2IDI2NS42MjVINTU1LjMzM0M1NDUuMjcgMzI1IDUwMi41NDMgMzY4Ljc1NCA0NzIuMzUzIDM4Ni44MDNDNTAyLjU2NiA0MDEuMzk1IDU1MS4xNzcgICAgICAgICAgICAgIDQzOS41OTMgNTY5LjkyNiA1MDguNjgxSDUwMC44MTVDNDg2LjIyMiA0NjIuNDk4IDQ1MC40NzYgNDI2LjcyOCA0MDIuNTQyIDQyMS44NzJWNTA4LjY4MUgzOTQuOTA3WiIKICAgICAgICAvPgogICAgICA8L2c+CiAgICAgIDxjbGlwUGF0aCBpZD0ibG9nby1tYXNrLTAiPgogICAgICAgIDxyZWN0IHg9IjAiIHk9IjAiIHdpZHRoPSI3NTAiIGhlaWdodD0iNzUwIiAvPgogICAgICA8L2NsaXBQYXRoPgogICAgPC9kZWZzPgoKICAgIAogICAgICA8cmVjdAogICAgICAgIHg9IjAiCiAgICAgICAgd2lkdGg9IjQwNTkiCiAgICAgICAgaGVpZ2h0PSI0MDU5IgogICAgICAgIHJ4PSI1NzEiCiAgICAgICAgZmlsbD0iI2ZmZmZmZiIKICAgICAgLz4KCiAgICA8ZyB0cmFuc2Zvcm09InRyYW5zbGF0ZSgzMzIuOTY0ODQzNzUsIDMzMi45NjQ4NDM3NSkgc2NhbGUoMC44NDM3NSkiPgogICAgICA8ZyB0cmFuc2Zvcm09InRyYW5zbGF0ZSg4NzMsMCkiPjx1c2UgeGxpbms6aHJlZj0iI3ItMCIvPjwvZz4KPGcgdHJhbnNmb3JtPSJ0cmFuc2xhdGUoOTcwLDApIj48dXNlIHhsaW5rOmhyZWY9IiNsYi0wIi8+PC9nPgo8ZyB0cmFuc2Zvcm09InRyYW5zbGF0ZSgxMDY3LDApIj48dXNlIHhsaW5rOmhyZWY9IiNuX3JiLTAiLz48L2c+CjxnIHRyYW5zZm9ybT0idHJhbnNsYXRlKDExNjQsMCkiPjx1c2UgeGxpbms6aHJlZj0iI2ItMCIvPjwvZz4KPGcgdHJhbnNmb3JtPSJ0cmFuc2xhdGUoMTM1OCwwKSI+PHVzZSB4bGluazpocmVmPSIjYi0wIi8+PC9nPgo8ZyB0cmFuc2Zvcm09InRyYW5zbGF0ZSgxNTUyLDApIj48dXNlIHhsaW5rOmhyZWY9IiNiLTAiLz48L2c+CjxnIHRyYW5zZm9ybT0idHJhbnNsYXRlKDIxMzQsMCkiPjx1c2UgeGxpbms6aHJlZj0iI3ItMCIvPjwvZz4KPGcgdHJhbnNmb3JtPSJ0cmFuc2xhdGUoMjIzMSwwKSI+PHVzZSB4bGluazpocmVmPSIjcmVjdC0wIi8+PC9nPgo8ZyB0cmFuc2Zvcm09InRyYW5zbGF0ZSgyMzI4LDApIj48dXNlIHhsaW5rOmhyZWY9IiNsYi0wIi8+PC9nPgo8ZyB0cmFuc2Zvcm09InRyYW5zbGF0ZSgyNDI1LDApIj48dXNlIHhsaW5rOmhyZWY9IiNuX3JiLTAiLz48L2c+CjxnIHRyYW5zZm9ybT0idHJhbnNsYXRlKDI1MjIsMCkiPjx1c2UgeGxpbms6aHJlZj0iI2ItMCIvPjwvZz4KPGcgdHJhbnNmb3JtPSJ0cmFuc2xhdGUoMjgxMywwKSI+PHVzZSB4bGluazpocmVmPSIjZW1wdHktMCIvPjwvZz4KPGcgdHJhbnNmb3JtPSJ0cmFuc2xhdGUoMzAwNywwKSI+PHVzZSB4bGluazpocmVmPSIjZW1wdHktMCIvPjwvZz4KPGcgdHJhbnNmb3JtPSJ0cmFuc2xhdGUoNzc2LDk3KSI+PHVzZSB4bGluazpocmVmPSIjYi0wIi8+PC9nPgo8ZyB0cmFuc2Zvcm09InRyYW5zbGF0ZSg5NzAsOTcpIj48dXNlIHhsaW5rOmhyZWY9IiNydC0wIi8+PC9nPgo8ZyB0cmFuc2Zvcm09InRyYW5zbGF0ZSgxMDY3LDk3KSI+PHVzZSB4bGluazpocmVmPSIjcmVjdC0wIi8+PC9nPgo8ZyB0cmFuc2Zvcm09InRyYW5zbGF0ZSgxMTY0LDk3KSI+PHVzZSB4bGluazpocmVmPSIjcmVjdC0wIi8+PC9nPgo8ZyB0cmFuc2Zvcm09InRyYW5zbGF0ZSgxMzU4LDk3KSI+PHVzZSB4bGluazpocmVmPSIjdC0wIi8+PC9nPgo8ZyB0cmFuc2Zvcm09InRyYW5zbGF0ZSgxNTUyLDk3KSI+PHVzZSB4bGluazpocmVmPSIjcmVjdC0wIi8+PC9nPgo8ZyB0cmFuc2Zvcm09InRyYW5zbGF0ZSgxNzQ2LDk3KSI+PHVzZSB4bGluazpocmVmPSIjci0wIi8+PC9nPgo8ZyB0cmFuc2Zvcm09InRyYW5zbGF0ZSgxODQzLDk3KSI+PHVzZSB4bGluazpocmVmPSIjbC0wIi8+PC9nPgo8ZyB0cmFuc2Zvcm09InRyYW5zbGF0ZSgxOTQwLDk3KSI+PHVzZSB4bGluazpocmVmPSIjbl9yYi0wIi8+PC9nPgo8ZyB0cmFuc2Zvcm09InRyYW5zbGF0ZSgyMDM3LDk3KSI+PHVzZSB4bGluazpocmVmPSIjYi0wIi8+PC9nPgo8ZyB0cmFuc2Zvcm09InRyYW5zbGF0ZSgyMzI4LDk3KSI+PHVzZSB4bGluazpocmVmPSIjcmVjdC0wIi8+PC9nPgo8ZyB0cmFuc2Zvcm09InRyYW5zbGF0ZSgyNDI1LDk3KSI+PHVzZSB4bGluazpocmVmPSIjcmVjdC0wIi8+PC9nPgo8ZyB0cmFuc2Zvcm09InRyYW5zbGF0ZSgyNTIyLDk3KSI+PHVzZSB4bGluazpocmVmPSIjcmVjdC0wIi8+PC9nPgo8ZyB0cmFuc2Zvcm09InRyYW5zbGF0ZSgzMTA0LDk3KSI+PHVzZSB4bGluazpocmVmPSIjYi0wIi8+PC9nPgo8ZyB0cmFuc2Zvcm09InRyYW5zbGF0ZSg3NzYsMTk0KSI+PHVzZSB4bGluazpocmVmPSIjcmVjdC0wIi8+PC9nPgo8ZyB0cmFuc2Zvcm09InRyYW5zbGF0ZSg4NzMsMTk0KSI+PHVzZSB4bGluazpocmVmPSIjbC0wIi8+PC9nPgo8ZyB0cmFuc2Zvcm09InRyYW5zbGF0ZSgxMDY3LDE5NCkiPjx1c2UgeGxpbms6aHJlZj0iI3JlY3QtMCIvPjwvZz4KPGcgdHJhbnNmb3JtPSJ0cmFuc2xhdGUoMTE2NCwxOTQpIj48dXNlIHhsaW5rOmhyZWY9IiNsdC0wIi8+PC9nPgo8ZyB0cmFuc2Zvcm09InRyYW5zbGF0ZSgxNTUyLDE5NCkiPjx1c2UgeGxpbms6aHJlZj0iI3QtMCIvPjwvZz4KPGcgdHJhbnNmb3JtPSJ0cmFuc2xhdGUoMTk0MCwxOTQpIj48dXNlIHhsaW5rOmhyZWY9IiNyLTAiLz48L2c+CjxnIHRyYW5zZm9ybT0idHJhbnNsYXRlKDIwMzcsMTk0KSI+PHVzZSB4bGluazpocmVmPSIjcmVjdC0wIi8+PC9nPgo8ZyB0cmFuc2Zvcm09InRyYW5zbGF0ZSgyMTM0LDE5NCkiPjx1c2UgeGxpbms6aHJlZj0iI3JlY3QtMCIvPjwvZz4KPGcgdHJhbnNmb3JtPSJ0cmFuc2xhdGUoMjIzMSwxOTQpIj48dXNlIHhsaW5rOmhyZWY9IiNyZWN0LTAiLz48L2c+CjxnIHRyYW5zZm9ybT0idHJhbnNsYXRlKDIzMjgsMTk0KSI+PHVzZSB4bGluazpocmVmPSIjcmVjdC0wIi8+PC9nPgo8ZyB0cmFuc2Zvcm09InRyYW5zbGF0ZSgyNTIyLDE5NCkiPjx1c2UgeGxpbms6aHJlZj0iI3JlY3QtMCIvPjwvZz4KPGcgdHJhbnNmb3JtPSJ0cmFuc2xhdGUoMjYxOSwxOTQpIj48dXNlIHhsaW5rOmhyZWY9IiNsLTAiLz48L2c+CjxnIHRyYW5zZm9ybT0idHJhbnNsYXRlKDI4MTMsMTk0KSI+PHVzZSB4bGluazpocmVmPSIjZW1wdHktMCIvPjwvZz4KPGcgdHJhbnNmb3JtPSJ0cmFuc2xhdGUoMzEwNCwxOTQpIj48dXNlIHhsaW5rOmhyZWY9IiN0LTAiLz48L2c+CjxnIHRyYW5zZm9ybT0idHJhbnNsYXRlKDc3NiwyOTEpIj48dXNlIHhsaW5rOmhyZWY9IiNyZWN0LTAiLz48L2c+CjxnIHRyYW5zZm9ybT0idHJhbnNsYXRlKDg3MywyOTEpIj48dXNlIHhsaW5rOmhyZWY9IiNuX3JiLTAiLz48L2c+CjxnIHRyYW5zZm9ybT0idHJhbnNsYXRlKDk3MCwyOTEpIj48dXNlIHhsaW5rOmhyZWY9IiNyYi0wIi8+PC9nPgo8ZyB0cmFuc2Zvcm09InRyYW5zbGF0ZSgxMDY3LDI5MSkiPjx1c2UgeGxpbms6aHJlZj0iI3JlY3QtMCIvPjwvZz4KPGcgdHJhbnNmb3JtPSJ0cmFuc2xhdGUoMTg0MywyOTEpIj48dXNlIHhsaW5rOmhyZWY9IiNiLTAiLz48L2c+CjxnIHRyYW5zZm9ybT0idHJhbnNsYXRlKDIzMjgsMjkxKSI+PHVzZSB4bGluazpocmVmPSIjcmVjdC0wIi8+PC9nPgo8ZyB0cmFuc2Zvcm09InRyYW5zbGF0ZSgyNDI1LDI5MSkiPjx1c2UgeGxpbms6aHJlZj0iI25fcmItMCIvPjwvZz4KPGcgdHJhbnNmb3JtPSJ0cmFuc2xhdGUoMjUyMiwyOTEpIj48dXNlIHhsaW5rOmhyZWY9IiNyZWN0LTAiLz48L2c+CjxnIHRyYW5zZm9ybT0idHJhbnNsYXRlKDI3MTYsMjkxKSI+PHVzZSB4bGluazpocmVmPSIjZW1wdHktMCIvPjwvZz4KPGcgdHJhbnNmb3JtPSJ0cmFuc2xhdGUoMzAwNywyOTEpIj48dXNlIHhsaW5rOmhyZWY9IiNlbXB0eS0wIi8+PC9nPgo8ZyB0cmFuc2Zvcm09InRyYW5zbGF0ZSg3NzYsMzg4KSI+PHVzZSB4bGluazpocmVmPSIjcmVjdC0wIi8+PC9nPgo8ZyB0cmFuc2Zvcm09InRyYW5zbGF0ZSg4NzMsMzg4KSI+PHVzZSB4bGluazpocmVmPSIjcmVjdC0wIi8+PC9nPgo8ZyB0cmFuc2Zvcm09InRyYW5zbGF0ZSg5NzAsMzg4KSI+PHVzZSB4bGluazpocmVmPSIjcmVjdC0wIi8+PC9nPgo8ZyB0cmFuc2Zvcm09InRyYW5zbGF0ZSgxMDY3LDM4OCkiPjx1c2UgeGxpbms6aHJlZj0iI2x0LTAiLz48L2c+CjxnIHRyYW5zZm9ybT0idHJhbnNsYXRlKDE0NTUsMzg4KSI+PHVzZSB4bGluazpocmVmPSIjYi0wIi8+PC9nPgo8ZyB0cmFuc2Zvcm09InRyYW5zbGF0ZSgxNTUyLDM4OCkiPjx1c2UgeGxpbms6aHJlZj0iI25fcmItMCIvPjwvZz4KPGcgdHJhbnNmb3JtPSJ0cmFuc2xhdGUoMTY0OSwzODgpIj48dXNlIHhsaW5rOmhyZWY9IiNiLTAiLz48L2c+CjxnIHRyYW5zZm9ybT0idHJhbnNsYXRlKDE4NDMsMzg4KSI+PHVzZSB4bGluazpocmVmPSIjcmVjdC0wIi8+PC9nPgo8ZyB0cmFuc2Zvcm09InRyYW5zbGF0ZSgyMjMxLDM4OCkiPjx1c2UgeGxpbms6aHJlZj0iI3JiLTAiLz48L2c+CjxnIHRyYW5zZm9ybT0idHJhbnNsYXRlKDIzMjgsMzg4KSI+PHVzZSB4bGluazpocmVmPSIjcmVjdC0wIi8+PC9nPgo8ZyB0cmFuc2Zvcm09InRyYW5zbGF0ZSgyNDI1LDM4OCkiPjx1c2UgeGxpbms6aHJlZj0iI3JlY3QtMCIvPjwvZz4KPGcgdHJhbnNmb3JtPSJ0cmFuc2xhdGUoMjUyMiwzODgpIj48dXNlIHhsaW5rOmhyZWY9IiNyZWN0LTAiLz48L2c+CjxnIHRyYW5zZm9ybT0idHJhbnNsYXRlKDI2MTksMzg4KSI+PHVzZSB4bGluazpocmVmPSIjbC0wIi8+PC9nPgo8ZyB0cmFuc2Zvcm09InRyYW5zbGF0ZSgyODEzLDM4OCkiPjx1c2UgeGxpbms6aHJlZj0iI2VtcHR5LTAiLz48L2c+CjxnIHRyYW5zZm9ybT0idHJhbnNsYXRlKDMxMDQsMzg4KSI+PHVzZSB4bGluazpocmVmPSIjYi0wIi8+PC9nPgo8ZyB0cmFuc2Zvcm09InRyYW5zbGF0ZSg3NzYsNDg1KSI+PHVzZSB4bGluazpocmVmPSIjcmVjdC0wIi8+PC9nPgo8ZyB0cmFuc2Zvcm09InRyYW5zbGF0ZSg4NzMsNDg1KSI+PHVzZSB4bGluazpocmVmPSIjcmVjdC0wIi8+PC9nPgo8ZyB0cmFuc2Zvcm09InRyYW5zbGF0ZSg5NzAsNDg1KSI+PHVzZSB4bGluazpocmVmPSIjcmVjdC0wIi8+PC9nPgo8ZyB0cmFuc2Zvcm09InRyYW5zbGF0ZSgxNDU1LDQ4NSkiPjx1c2UgeGxpbms6aHJlZj0iI3J0LTAiLz48L2c+CjxnIHRyYW5zZm9ybT0idHJhbnNsYXRlKDE1NTIsNDg1KSI+PHVzZSB4bGluazpocmVmPSIjcmVjdC0wIi8+PC9nPgo8ZyB0cmFuc2Zvcm09InRyYW5zbGF0ZSgxNjQ5LDQ4NSkiPjx1c2UgeGxpbms6aHJlZj0iI2x0LTAiLz48L2c+CjxnIHRyYW5zZm9ybT0idHJhbnNsYXRlKDE4NDMsNDg1KSI+PHVzZSB4bGluazpocmVmPSIjdC0wIi8+PC9nPgo8ZyB0cmFuc2Zvcm09InRyYW5zbGF0ZSgyMDM3LDQ4NSkiPjx1c2UgeGxpbms6aHJlZj0iI2VtcHR5LTAiLz48L2c+CjxnIHRyYW5zZm9ybT0idHJhbnNsYXRlKDIyMzEsNDg1KSI+PHVzZSB4bGluazpocmVmPSIjdC0wIi8+PC9nPgo8ZyB0cmFuc2Zvcm09InRyYW5zbGF0ZSgyNDI1LDQ4NSkiPjx1c2UgeGxpbms6aHJlZj0iI3QtMCIvPjwvZz4KPGcgdHJhbnNmb3JtPSJ0cmFuc2xhdGUoMjkxMCw0ODUpIj48dXNlIHhsaW5rOmhyZWY9IiNiLTAiLz48L2c+CjxnIHRyYW5zZm9ybT0idHJhbnNsYXRlKDMxMDQsNDg1KSI+PHVzZSB4bGluazpocmVmPSIjcmVjdC0wIi8+PC9nPgo8ZyB0cmFuc2Zvcm09InRyYW5zbGF0ZSg3NzYsNTgyKSI+PHVzZSB4bGluazpocmVmPSIjdC0wIi8+PC9nPgo8ZyB0cmFuc2Zvcm09InRyYW5zbGF0ZSg5NzAsNTgyKSI+PHVzZSB4bGluazpocmVmPSIjcmVjdC0wIi8+PC9nPgo8ZyB0cmFuc2Zvcm09InRyYW5zbGF0ZSgxMTY0LDU4MikiPjx1c2UgeGxpbms6aHJlZj0iI2ItMCIvPjwvZz4KPGcgdHJhbnNmb3JtPSJ0cmFuc2xhdGUoMTM1OCw1ODIpIj48dXNlIHhsaW5rOmhyZWY9IiNlbXB0eS0wIi8+PC9nPgo8ZyB0cmFuc2Zvcm09InRyYW5zbGF0ZSgxNTUyLDU4MikiPjx1c2UgeGxpbms6aHJlZj0iI3JlY3QtMCIvPjwvZz4KPGcgdHJhbnNmb3JtPSJ0cmFuc2xhdGUoMTc0Niw1ODIpIj48dXNlIHhsaW5rOmhyZWY9IiNiLTAiLz48L2c+CjxnIHRyYW5zZm9ybT0idHJhbnNsYXRlKDE5NDAsNTgyKSI+PHVzZSB4bGluazpocmVmPSIjZW1wdHktMCIvPjwvZz4KPGcgdHJhbnNmb3JtPSJ0cmFuc2xhdGUoMjAzNyw1ODIpIj48dXNlIHhsaW5rOmhyZWY9IiNuX3JiLTAiLz48L2c+CjxnIHRyYW5zZm9ybT0idHJhbnNsYXRlKDIxMzQsNTgyKSI+PHVzZSB4bGluazpocmVmPSIjYi0wIi8+PC9nPgo8ZyB0cmFuc2Zvcm09InRyYW5zbGF0ZSgyMzI4LDU4MikiPjx1c2UgeGxpbms6aHJlZj0iI2VtcHR5LTAiLz48L2c+CjxnIHRyYW5zZm9ybT0idHJhbnNsYXRlKDI1MjIsNTgyKSI+PHVzZSB4bGluazpocmVmPSIjZW1wdHktMCIvPjwvZz4KPGcgdHJhbnNmb3JtPSJ0cmFuc2xhdGUoMjYxOSw1ODIpIj48dXNlIHhsaW5rOmhyZWY9IiNuX3JiLTAiLz48L2c+CjxnIHRyYW5zZm9ybT0idHJhbnNsYXRlKDI3MTYsNTgyKSI+PHVzZSB4bGluazpocmVmPSIjYi0wIi8+PC9nPgo8ZyB0cmFuc2Zvcm09InRyYW5zbGF0ZSgyOTEwLDU4MikiPjx1c2UgeGxpbms6aHJlZj0iI3QtMCIvPjwvZz4KPGcgdHJhbnNmb3JtPSJ0cmFuc2xhdGUoMzEwNCw1ODIpIj48dXNlIHhsaW5rOmhyZWY9IiNyZWN0LTAiLz48L2c+CjxnIHRyYW5zZm9ybT0idHJhbnNsYXRlKDc3Niw2NzkpIj48dXNlIHhsaW5rOmhyZWY9IiNuX3JiLTAiLz48L2c+CjxnIHRyYW5zZm9ybT0idHJhbnNsYXRlKDg3Myw2NzkpIj48dXNlIHhsaW5rOmhyZWY9IiNyYi0wIi8+PC9nPgo8ZyB0cmFuc2Zvcm09InRyYW5zbGF0ZSg5NzAsNjc5KSI+PHVzZSB4bGluazpocmVmPSIjcmVjdC0wIi8+PC9nPgo8ZyB0cmFuc2Zvcm09InRyYW5zbGF0ZSgxMTY0LDY3OSkiPjx1c2UgeGxpbms6aHJlZj0iI3JlY3QtMCIvPjwvZz4KPGcgdHJhbnNmb3JtPSJ0cmFuc2xhdGUoMTU1Miw2NzkpIj48dXNlIHhsaW5rOmhyZWY9IiNyZWN0LTAiLz48L2c+CjxnIHRyYW5zZm9ybT0idHJhbnNsYXRlKDE2NDksNjc5KSI+PHVzZSB4bGluazpocmVmPSIjbl9yYi0wIi8+PC9nPgo8ZyB0cmFuc2Zvcm09InRyYW5zbGF0ZSgxNzQ2LDY3OSkiPjx1c2UgeGxpbms6aHJlZj0iI3JlY3QtMCIvPjwvZz4KPGcgdHJhbnNmb3JtPSJ0cmFuc2xhdGUoMjAzNyw2NzkpIj48dXNlIHhsaW5rOmhyZWY9IiNyYi0wIi8+PC9nPgo8ZyB0cmFuc2Zvcm09InRyYW5zbGF0ZSgyMTM0LDY3OSkiPjx1c2UgeGxpbms6aHJlZj0iI3JlY3QtMCIvPjwvZz4KPGcgdHJhbnNmb3JtPSJ0cmFuc2xhdGUoMjIzMSw2NzkpIj48dXNlIHhsaW5rOmhyZWY9IiNsYi0wIi8+PC9nPgo8ZyB0cmFuc2Zvcm09InRyYW5zbGF0ZSgyNjE5LDY3OSkiPjx1c2UgeGxpbms6aHJlZj0iI3JiLTAiLz48L2c+CjxnIHRyYW5zZm9ybT0idHJhbnNsYXRlKDI3MTYsNjc5KSI+PHVzZSB4bGluazpocmVmPSIjcmVjdC0wIi8+PC9nPgo8ZyB0cmFuc2Zvcm09InRyYW5zbGF0ZSgzMTA0LDY3OSkiPjx1c2UgeGxpbms6aHJlZj0iI3JlY3QtMCIvPjwvZz4KPGcgdHJhbnNmb3JtPSJ0cmFuc2xhdGUoMTk0LDc3NikiPjx1c2UgeGxpbms6aHJlZj0iI2VtcHR5LTAiLz48L2c+CjxnIHRyYW5zZm9ybT0idHJhbnNsYXRlKDQ4NSw3NzYpIj48dXNlIHhsaW5rOmhyZWY9IiNyLTAiLz48L2c+CjxnIHRyYW5zZm9ybT0idHJhbnNsYXRlKDU4Miw3NzYpIj48dXNlIHhsaW5rOmhyZWY9IiNyZWN0LTAiLz48L2c+CjxnIHRyYW5zZm9ybT0idHJhbnNsYXRlKDY3OSw3NzYpIj48dXNlIHhsaW5rOmhyZWY9IiNyZWN0LTAiLz48L2c+CjxnIHRyYW5zZm9ybT0idHJhbnNsYXRlKDc3Niw3NzYpIj48dXNlIHhsaW5rOmhyZWY9IiNyZWN0LTAiLz48L2c+CjxnIHRyYW5zZm9ybT0idHJhbnNsYXRlKDg3Myw3NzYpIj48dXNlIHhsaW5rOmhyZWY9IiNyZWN0LTAiLz48L2c+CjxnIHRyYW5zZm9ybT0idHJhbnNsYXRlKDk3MCw3NzYpIj48dXNlIHhsaW5rOmhyZWY9IiNyZWN0LTAiLz48L2c+CjxnIHRyYW5zZm9ybT0idHJhbnNsYXRlKDEwNjcsNzc2KSI+PHVzZSB4bGluazpocmVmPSIjbl9yYi0wIi8+PC9nPgo8ZyB0cmFuc2Zvcm09InRyYW5zbGF0ZSgxMTY0LDc3NikiPjx1c2UgeGxpbms6aHJlZj0iI3JlY3QtMCIvPjwvZz4KPGcgdHJhbnNmb3JtPSJ0cmFuc2xhdGUoMTI2MSw3NzYpIj48dXNlIHhsaW5rOmhyZWY9IiNyZWN0LTAiLz48L2c+CjxnIHRyYW5zZm9ybT0idHJhbnNsYXRlKDEzNTgsNzc2KSI+PHVzZSB4bGluazpocmVmPSIjbGItMCIvPjwvZz4KPGcgdHJhbnNmb3JtPSJ0cmFuc2xhdGUoMTU1Miw3NzYpIj48dXNlIHhsaW5rOmhyZWY9IiNydC0wIi8+PC9nPgo8ZyB0cmFuc2Zvcm09InRyYW5zbGF0ZSgxNjQ5LDc3NikiPjx1c2UgeGxpbms6aHJlZj0iI3JlY3QtMCIvPjwvZz4KPGcgdHJhbnNmb3JtPSJ0cmFuc2xhdGUoMTc0Niw3NzYpIj48dXNlIHhsaW5rOmhyZWY9IiNyZWN0LTAiLz48L2c+CjxnIHRyYW5zZm9ybT0idHJhbnNsYXRlKDIwMzcsNzc2KSI+PHVzZSB4bGluazpocmVmPSIjcmVjdC0wIi8+PC9nPgo8ZyB0cmFuc2Zvcm09InRyYW5zbGF0ZSgyMjMxLDc3NikiPjx1c2UgeGxpbms6aHJlZj0iI3JlY3QtMCIvPjwvZz4KPGcgdHJhbnNmb3JtPSJ0cmFuc2xhdGUoMjUyMiw3NzYpIj48dXNlIHhsaW5rOmhyZWY9IiNuX3JiLTAiLz48L2c+CjxnIHRyYW5zZm9ybT0idHJhbnNsYXRlKDI2MTksNzc2KSI+PHVzZSB4bGluazpocmVmPSIjcmVjdC0wIi8+PC9nPgo8ZyB0cmFuc2Zvcm09InRyYW5zbGF0ZSgyNzE2LDc3NikiPjx1c2UgeGxpbms6aHJlZj0iI3JlY3QtMCIvPjwvZz4KPGcgdHJhbnNmb3JtPSJ0cmFuc2xhdGUoMzAwNyw3NzYpIj48dXNlIHhsaW5rOmhyZWY9IiNuX3JiLTAiLz48L2c+CjxnIHRyYW5zZm9ybT0idHJhbnNsYXRlKDMxMDQsNzc2KSI+PHVzZSB4bGluazpocmVmPSIjcmVjdC0wIi8+PC9nPgo8ZyB0cmFuc2Zvcm09InRyYW5zbGF0ZSgzMjAxLDc3NikiPjx1c2UgeGxpbms6aHJlZj0iI2wtMCIvPjwvZz4KPGcgdHJhbnNmb3JtPSJ0cmFuc2xhdGUoMzI5OCw3NzYpIj48dXNlIHhsaW5rOmhyZWY9IiNuX3JiLTAiLz48L2c+CjxnIHRyYW5zZm9ybT0idHJhbnNsYXRlKDMzOTUsNzc2KSI+PHVzZSB4bGluazpocmVmPSIjcmItMCIvPjwvZz4KPGcgdHJhbnNmb3JtPSJ0cmFuc2xhdGUoMzQ5Miw3NzYpIj48dXNlIHhsaW5rOmhyZWY9IiNyZWN0LTAiLz48L2c+CjxnIHRyYW5zZm9ybT0idHJhbnNsYXRlKDM1ODksNzc2KSI+PHVzZSB4bGluazpocmVmPSIjcmVjdC0wIi8+PC9nPgo8ZyB0cmFuc2Zvcm09InRyYW5zbGF0ZSgzNjg2LDc3NikiPjx1c2UgeGxpbms6aHJlZj0iI3JlY3QtMCIvPjwvZz4KPGcgdHJhbnNmb3JtPSJ0cmFuc2xhdGUoMzc4Myw3NzYpIj48dXNlIHhsaW5rOmhyZWY9IiNsLTAiLz48L2c+CjxnIHRyYW5zZm9ybT0idHJhbnNsYXRlKDAsODczKSI+PHVzZSB4bGluazpocmVmPSIjYi0wIi8+PC9nPgo8ZyB0cmFuc2Zvcm09InRyYW5zbGF0ZSgyOTEsODczKSI+PHVzZSB4bGluazpocmVmPSIjZW1wdHktMCIvPjwvZz4KPGcgdHJhbnNmb3JtPSJ0cmFuc2xhdGUoNzc2LDg3MykiPjx1c2UgeGxpbms6aHJlZj0iI3JlY3QtMCIvPjwvZz4KPGcgdHJhbnNmb3JtPSJ0cmFuc2xhdGUoODczLDg3MykiPjx1c2UgeGxpbms6aHJlZj0iI3JlY3QtMCIvPjwvZz4KPGcgdHJhbnNmb3JtPSJ0cmFuc2xhdGUoOTcwLDg3MykiPjx1c2UgeGxpbms6aHJlZj0iI3JlY3QtMCIvPjwvZz4KPGcgdHJhbnNmb3JtPSJ0cmFuc2xhdGUoMTA2Nyw4NzMpIj48dXNlIHhsaW5rOmhyZWY9IiNyZWN0LTAiLz48L2c+CjxnIHRyYW5zZm9ybT0idHJhbnNsYXRlKDExNjQsODczKSI+PHVzZSB4bGluazpocmVmPSIjcmVjdC0wIi8+PC9nPgo8ZyB0cmFuc2Zvcm09InRyYW5zbGF0ZSgxMzU4LDg3MykiPjx1c2UgeGxpbms6aHJlZj0iI3QtMCIvPjwvZz4KPGcgdHJhbnNmb3JtPSJ0cmFuc2xhdGUoMTY0OSw4NzMpIj48dXNlIHhsaW5rOmhyZWY9IiNyZWN0LTAiLz48L2c+CjxnIHRyYW5zZm9ybT0idHJhbnNsYXRlKDE3NDYsODczKSI+PHVzZSB4bGluazpocmVmPSIjbHQtMCIvPjwvZz4KPGcgdHJhbnNmb3JtPSJ0cmFuc2xhdGUoMjAzNyw4NzMpIj48dXNlIHhsaW5rOmhyZWY9IiNyZWN0LTAiLz48L2c+CjxnIHRyYW5zZm9ybT0idHJhbnNsYXRlKDIyMzEsODczKSI+PHVzZSB4bGluazpocmVmPSIjcmVjdC0wIi8+PC9nPgo8ZyB0cmFuc2Zvcm09InRyYW5zbGF0ZSgyMzI4LDg3MykiPjx1c2UgeGxpbms6aHJlZj0iI2xiLTAiLz48L2c+CjxnIHRyYW5zZm9ybT0idHJhbnNsYXRlKDI0MjUsODczKSI+PHVzZSB4bGluazpocmVmPSIjbl9yYi0wIi8+PC9nPgo8ZyB0cmFuc2Zvcm09InRyYW5zbGF0ZSgyNTIyLDg3MykiPjx1c2UgeGxpbms6aHJlZj0iI3JiLTAiLz48L2c+CjxnIHRyYW5zZm9ybT0idHJhbnNsYXRlKDI2MTksODczKSI+PHVzZSB4bGluazpocmVmPSIjcmVjdC0wIi8+PC9nPgo8ZyB0cmFuc2Zvcm09InRyYW5zbGF0ZSgyNzE2LDg3MykiPjx1c2UgeGxpbms6aHJlZj0iI3JlY3QtMCIvPjwvZz4KPGcgdHJhbnNmb3JtPSJ0cmFuc2xhdGUoMjgxMyw4NzMpIj48dXNlIHhsaW5rOmhyZWY9IiNyZWN0LTAiLz48L2c+CjxnIHRyYW5zZm9ybT0idHJhbnNsYXRlKDI5MTAsODczKSI+PHVzZSB4bGluazpocmVmPSIjcmVjdC0wIi8+PC9nPgo8ZyB0cmFuc2Zvcm09InRyYW5zbGF0ZSgzMDA3LDg3MykiPjx1c2UgeGxpbms6aHJlZj0iI3JlY3QtMCIvPjwvZz4KPGcgdHJhbnNmb3JtPSJ0cmFuc2xhdGUoMzEwNCw4NzMpIj48dXNlIHhsaW5rOmhyZWY9IiNsdC0wIi8+PC9nPgo8ZyB0cmFuc2Zvcm09InRyYW5zbGF0ZSgzMjAxLDg3MykiPjx1c2UgeGxpbms6aHJlZj0iI25fcmItMCIvPjwvZz4KPGcgdHJhbnNmb3JtPSJ0cmFuc2xhdGUoMzI5OCw4NzMpIj48dXNlIHhsaW5rOmhyZWY9IiNyYi0wIi8+PC9nPgo8ZyB0cmFuc2Zvcm09InRyYW5zbGF0ZSgzMzk1LDg3MykiPjx1c2UgeGxpbms6aHJlZj0iI2x0LTAiLz48L2c+CjxnIHRyYW5zZm9ybT0idHJhbnNsYXRlKDM2ODYsODczKSI+PHVzZSB4bGluazpocmVmPSIjcmVjdC0wIi8+PC9nPgo8ZyB0cmFuc2Zvcm09InRyYW5zbGF0ZSgzODgwLDg3MykiPjx1c2UgeGxpbms6aHJlZj0iI2ItMCIvPjwvZz4KPGcgdHJhbnNmb3JtPSJ0cmFuc2xhdGUoMCw5NzApIj48dXNlIHhsaW5rOmhyZWY9IiNydC0wIi8+PC9nPgo8ZyB0cmFuc2Zvcm09InRyYW5zbGF0ZSg5Nyw5NzApIj48dXNlIHhsaW5rOmhyZWY9IiNsLTAiLz48L2c+CjxnIHRyYW5zZm9ybT0idHJhbnNsYXRlKDU4Miw5NzApIj48dXNlIHhsaW5rOmhyZWY9IiNyLTAiLz48L2c+CjxnIHRyYW5zZm9ybT0idHJhbnNsYXRlKDY3OSw5NzApIj48dXNlIHhsaW5rOmhyZWY9IiNyZWN0LTAiLz48L2c+CjxnIHRyYW5zZm9ybT0idHJhbnNsYXRlKDc3Niw5NzApIj48dXNlIHhsaW5rOmhyZWY9IiNyZWN0LTAiLz48L2c+CjxnIHRyYW5zZm9ybT0idHJhbnNsYXRlKDk3MCw5NzApIj48dXNlIHhsaW5rOmhyZWY9IiNydC0wIi8+PC9nPgo8ZyB0cmFuc2Zvcm09InRyYW5zbGF0ZSgxMDY3LDk3MCkiPjx1c2UgeGxpbms6aHJlZj0iI3JlY3QtMCIvPjwvZz4KPGcgdHJhbnNmb3JtPSJ0cmFuc2xhdGUoMTE2NCw5NzApIj48dXNlIHhsaW5rOmhyZWY9IiNsdC0wIi8+PC9nPgo8ZyB0cmFuc2Zvcm09InRyYW5zbGF0ZSgxNDU1LDk3MCkiPjx1c2UgeGxpbms6aHJlZj0iI3ItMCIvPjwvZz4KPGcgdHJhbnNmb3JtPSJ0cmFuc2xhdGUoMTU1Miw5NzApIj48dXNlIHhsaW5rOmhyZWY9IiNyZWN0LTAiLz48L2c+CjxnIHRyYW5zZm9ybT0idHJhbnNsYXRlKDE2NDksOTcwKSI+PHVzZSB4bGluazpocmVmPSIjcmVjdC0wIi8+PC9nPgo8ZyB0cmFuc2Zvcm09InRyYW5zbGF0ZSgxODQzLDk3MCkiPjx1c2UgeGxpbms6aHJlZj0iI2ItMCIvPjwvZz4KPGcgdHJhbnNmb3JtPSJ0cmFuc2xhdGUoMjAzNyw5NzApIj48dXNlIHhsaW5rOmhyZWY9IiNyZWN0LTAiLz48L2c+CjxnIHRyYW5zZm9ybT0idHJhbnNsYXRlKDIyMzEsOTcwKSI+PHVzZSB4bGluazpocmVmPSIjcnQtMCIvPjwvZz4KPGcgdHJhbnNmb3JtPSJ0cmFuc2xhdGUoMjMyOCw5NzApIj48dXNlIHhsaW5rOmhyZWY9IiNyZWN0LTAiLz48L2c+CjxnIHRyYW5zZm9ybT0idHJhbnNsYXRlKDI0MjUsOTcwKSI+PHVzZSB4bGluazpocmVmPSIjcmVjdC0wIi8+PC9nPgo8ZyB0cmFuc2Zvcm09InRyYW5zbGF0ZSgyNTIyLDk3MCkiPjx1c2UgeGxpbms6aHJlZj0iI3JlY3QtMCIvPjwvZz4KPGcgdHJhbnNmb3JtPSJ0cmFuc2xhdGUoMjYxOSw5NzApIj48dXNlIHhsaW5rOmhyZWY9IiNsdC0wIi8+PC9nPgo8ZyB0cmFuc2Zvcm09InRyYW5zbGF0ZSgzMDA3LDk3MCkiPjx1c2UgeGxpbms6aHJlZj0iI3JlY3QtMCIvPjwvZz4KPGcgdHJhbnNmb3JtPSJ0cmFuc2xhdGUoMzEwNCw5NzApIj48dXNlIHhsaW5rOmhyZWY9IiNuX3JiLTAiLz48L2c+CjxnIHRyYW5zZm9ybT0idHJhbnNsYXRlKDMyMDEsOTcwKSI+PHVzZSB4bGluazpocmVmPSIjcmItMCIvPjwvZz4KPGcgdHJhbnNmb3JtPSJ0cmFuc2xhdGUoMzI5OCw5NzApIj48dXNlIHhsaW5rOmhyZWY9IiNsdC0wIi8+PC9nPgo8ZyB0cmFuc2Zvcm09InRyYW5zbGF0ZSgzNDkyLDk3MCkiPjx1c2UgeGxpbms6aHJlZj0iI3JiLTAiLz48L2c+CjxnIHRyYW5zZm9ybT0idHJhbnNsYXRlKDM1ODksOTcwKSI+PHVzZSB4bGluazpocmVmPSIjcmVjdC0wIi8+PC9nPgo8ZyB0cmFuc2Zvcm09InRyYW5zbGF0ZSgzNjg2LDk3MCkiPjx1c2UgeGxpbms6aHJlZj0iI2x0LTAiLz48L2c+CjxnIHRyYW5zZm9ybT0idHJhbnNsYXRlKDM4ODAsOTcwKSI+PHVzZSB4bGluazpocmVmPSIjcmVjdC0wIi8+PC9nPgo8ZyB0cmFuc2Zvcm09InRyYW5zbGF0ZSg0ODUsMTA2NykiPjx1c2UgeGxpbms6aHJlZj0iI2VtcHR5LTAiLz48L2c+CjxnIHRyYW5zZm9ybT0idHJhbnNsYXRlKDc3NiwxMDY3KSI+PHVzZSB4bGluazpocmVmPSIjcmVjdC0wIi8+PC9nPgo8ZyB0cmFuc2Zvcm09InRyYW5zbGF0ZSg4NzMsMTA2NykiPjx1c2UgeGxpbms6aHJlZj0iI2wtMCIvPjwvZz4KPGcgdHJhbnNmb3JtPSJ0cmFuc2xhdGUoMTM1OCwxMDY3KSI+PHVzZSB4bGluazpocmVmPSIjZW1wdHktMCIvPjwvZz4KPGcgdHJhbnNmb3JtPSJ0cmFuc2xhdGUoMTY0OSwxMDY3KSI+PHVzZSB4bGluazpocmVmPSIjcmVjdC0wIi8+PC9nPgo8ZyB0cmFuc2Zvcm09InRyYW5zbGF0ZSgxNzQ2LDEwNjcpIj48dXNlIHhsaW5rOmhyZWY9IiNuX3JiLTAiLz48L2c+CjxnIHRyYW5zZm9ybT0idHJhbnNsYXRlKDE4NDMsMTA2NykiPjx1c2UgeGxpbms6aHJlZj0iI3JlY3QtMCIvPjwvZz4KPGcgdHJhbnNmb3JtPSJ0cmFuc2xhdGUoMjAzNywxMDY3KSI+PHVzZSB4bGluazpocmVmPSIjcnQtMCIvPjwvZz4KPGcgdHJhbnNmb3JtPSJ0cmFuc2xhdGUoMjEzNCwxMDY3KSI+PHVzZSB4bGluazpocmVmPSIjbC0wIi8+PC9nPgo8ZyB0cmFuc2Zvcm09InRyYW5zbGF0ZSgyMzI4LDEwNjcpIj48dXNlIHhsaW5rOmhyZWY9IiNyZWN0LTAiLz48L2c+CjxnIHRyYW5zZm9ybT0idHJhbnNsYXRlKDI1MjIsMTA2NykiPjx1c2UgeGxpbms6aHJlZj0iI3QtMCIvPjwvZz4KPGcgdHJhbnNmb3JtPSJ0cmFuc2xhdGUoMjcxNiwxMDY3KSI+PHVzZSB4bGluazpocmVmPSIjZW1wdHktMCIvPjwvZz4KPGcgdHJhbnNmb3JtPSJ0cmFuc2xhdGUoMjkxMCwxMDY3KSI+PHVzZSB4bGluazpocmVmPSIjci0wIi8+PC9nPgo8ZyB0cmFuc2Zvcm09InRyYW5zbGF0ZSgzMDA3LDEwNjcpIj48dXNlIHhsaW5rOmhyZWY9IiNyZWN0LTAiLz48L2c+CjxnIHRyYW5zZm9ybT0idHJhbnNsYXRlKDMxMDQsMTA2NykiPjx1c2UgeGxpbms6aHJlZj0iI3JlY3QtMCIvPjwvZz4KPGcgdHJhbnNmb3JtPSJ0cmFuc2xhdGUoMzIwMSwxMDY3KSI+PHVzZSB4bGluazpocmVmPSIjcmVjdC0wIi8+PC9nPgo8ZyB0cmFuc2Zvcm09InRyYW5zbGF0ZSgzNDkyLDEwNjcpIj48dXNlIHhsaW5rOmhyZWY9IiNydC0wIi8+PC9nPgo8ZyB0cmFuc2Zvcm09InRyYW5zbGF0ZSgzNTg5LDEwNjcpIj48dXNlIHhsaW5rOmhyZWY9IiNsdC0wIi8+PC9nPgo8ZyB0cmFuc2Zvcm09InRyYW5zbGF0ZSgzODgwLDEwNjcpIj48dXNlIHhsaW5rOmhyZWY9IiNyZWN0LTAiLz48L2c+CjxnIHRyYW5zZm9ybT0idHJhbnNsYXRlKDAsMTE2NCkiPjx1c2UgeGxpbms6aHJlZj0iI3JiLTAiLz48L2c+CjxnIHRyYW5zZm9ybT0idHJhbnNsYXRlKDk3LDExNjQpIj48dXNlIHhsaW5rOmhyZWY9IiNsLTAiLz48L2c+CjxnIHRyYW5zZm9ybT0idHJhbnNsYXRlKDU4MiwxMTY0KSI+PHVzZSB4bGluazpocmVmPSIjci0wIi8+PC9nPgo8ZyB0cmFuc2Zvcm09InRyYW5zbGF0ZSg2NzksMTE2NCkiPjx1c2UgeGxpbms6aHJlZj0iI3JlY3QtMCIvPjwvZz4KPGcgdHJhbnNmb3JtPSJ0cmFuc2xhdGUoNzc2LDExNjQpIj48dXNlIHhsaW5rOmhyZWY9IiNyZWN0LTAiLz48L2c+CjxnIHRyYW5zZm9ybT0idHJhbnNsYXRlKDk3MCwxMTY0KSI+PHVzZSB4bGluazpocmVmPSIjci0wIi8+PC9nPgo8ZyB0cmFuc2Zvcm09InRyYW5zbGF0ZSgxMDY3LDExNjQpIj48dXNlIHhsaW5rOmhyZWY9IiNyZWN0LTAiLz48L2c+CjxnIHRyYW5zZm9ybT0idHJhbnNsYXRlKDExNjQsMTE2NCkiPjx1c2UgeGxpbms6aHJlZj0iI3JlY3QtMCIvPjwvZz4KPGcgdHJhbnNmb3JtPSJ0cmFuc2xhdGUoMTI2MSwxMTY0KSI+PHVzZSB4bGluazpocmVmPSIjbC0wIi8+PC9nPgo8ZyB0cmFuc2Zvcm09InRyYW5zbGF0ZSgxNTUyLDExNjQpIj48dXNlIHhsaW5rOmhyZWY9IiNuX3JiLTAiLz48L2c+CjxnIHRyYW5zZm9ybT0idHJhbnNsYXRlKDE2NDksMTE2NCkiPjx1c2UgeGxpbms6aHJlZj0iI3JlY3QtMCIvPjwvZz4KPGcgdHJhbnNmb3JtPSJ0cmFuc2xhdGUoMTc0NiwxMTY0KSI+PHVzZSB4bGluazpocmVmPSIjcmVjdC0wIi8+PC9nPgo8ZyB0cmFuc2Zvcm09InRyYW5zbGF0ZSgxODQzLDExNjQpIj48dXNlIHhsaW5rOmhyZWY9IiNyZWN0LTAiLz48L2c+CjxnIHRyYW5zZm9ybT0idHJhbnNsYXRlKDIyMzEsMTE2NCkiPjx1c2UgeGxpbms6aHJlZj0iI25fcmItMCIvPjwvZz4KPGcgdHJhbnNmb3JtPSJ0cmFuc2xhdGUoMjMyOCwxMTY0KSI+PHVzZSB4bGluazpocmVmPSIjcmVjdC0wIi8+PC9nPgo8ZyB0cmFuc2Zvcm09InRyYW5zbGF0ZSgyODEzLDExNjQpIj48dXNlIHhsaW5rOmhyZWY9IiNlbXB0eS0wIi8+PC9nPgo8ZyB0cmFuc2Zvcm09InRyYW5zbGF0ZSgzMTA0LDExNjQpIj48dXNlIHhsaW5rOmhyZWY9IiNyZWN0LTAiLz48L2c+CjxnIHRyYW5zZm9ybT0idHJhbnNsYXRlKDMyMDEsMTE2NCkiPjx1c2UgeGxpbms6aHJlZj0iI3JlY3QtMCIvPjwvZz4KPGcgdHJhbnNmb3JtPSJ0cmFuc2xhdGUoMzI5OCwxMTY0KSI+PHVzZSB4bGluazpocmVmPSIjcmVjdC0wIi8+PC9nPgo8ZyB0cmFuc2Zvcm09InRyYW5zbGF0ZSgzMzk1LDExNjQpIj48dXNlIHhsaW5rOmhyZWY9IiNsLTAiLz48L2c+CjxnIHRyYW5zZm9ybT0idHJhbnNsYXRlKDM3ODMsMTE2NCkiPjx1c2UgeGxpbms6aHJlZj0iI25fcmItMCIvPjwvZz4KPGcgdHJhbnNmb3JtPSJ0cmFuc2xhdGUoMzg4MCwxMTY0KSI+PHVzZSB4bGluazpocmVmPSIjcmVjdC0wIi8+PC9nPgo8ZyB0cmFuc2Zvcm09InRyYW5zbGF0ZSgwLDEyNjEpIj48dXNlIHhsaW5rOmhyZWY9IiN0LTAiLz48L2c+CjxnIHRyYW5zZm9ybT0idHJhbnNsYXRlKDc3NiwxMjYxKSI+PHVzZSB4bGluazpocmVmPSIjdC0wIi8+PC9nPgo8ZyB0cmFuc2Zvcm09InRyYW5zbGF0ZSgxMDY3LDEyNjEpIj48dXNlIHhsaW5rOmhyZWY9IiNyZWN0LTAiLz48L2c+CjxnIHRyYW5zZm9ybT0idHJhbnNsYXRlKDEzNTgsMTI2MSkiPjx1c2UgeGxpbms6aHJlZj0iI2VtcHR5LTAiLz48L2c+CjxnIHRyYW5zZm9ybT0idHJhbnNsYXRlKDE1NTIsMTI2MSkiPjx1c2UgeGxpbms6aHJlZj0iI3ItMCIvPjwvZz4KPGcgdHJhbnNmb3JtPSJ0cmFuc2xhdGUoMTY0OSwxMjYxKSI+PHVzZSB4bGluazpocmVmPSIjbHQtMCIvPjwvZz4KPGcgdHJhbnNmb3JtPSJ0cmFuc2xhdGUoMTg0MywxMjYxKSI+PHVzZSB4bGluazpocmVmPSIjcmVjdC0wIi8+PC9nPgo8ZyB0cmFuc2Zvcm09InRyYW5zbGF0ZSgyMDM3LDEyNjEpIj48dXNlIHhsaW5rOmhyZWY9IiNyLTAiLz48L2c+CjxnIHRyYW5zZm9ybT0idHJhbnNsYXRlKDIxMzQsMTI2MSkiPjx1c2UgeGxpbms6aHJlZj0iI3JlY3QtMCIvPjwvZz4KPGcgdHJhbnNmb3JtPSJ0cmFuc2xhdGUoMjIzMSwxMjYxKSI+PHVzZSB4bGluazpocmVmPSIjcmVjdC0wIi8+PC9nPgo8ZyB0cmFuc2Zvcm09InRyYW5zbGF0ZSgyMzI4LDEyNjEpIj48dXNlIHhsaW5rOmhyZWY9IiNyZWN0LTAiLz48L2c+CjxnIHRyYW5zZm9ybT0idHJhbnNsYXRlKDMxMDQsMTI2MSkiPjx1c2UgeGxpbms6aHJlZj0iI3JlY3QtMCIvPjwvZz4KPGcgdHJhbnNmb3JtPSJ0cmFuc2xhdGUoMzIwMSwxMjYxKSI+PHVzZSB4bGluazpocmVmPSIjcmVjdC0wIi8+PC9nPgo8ZyB0cmFuc2Zvcm09InRyYW5zbGF0ZSgzNjg2LDEyNjEpIj48dXNlIHhsaW5rOmhyZWY9IiNyYi0wIi8+PC9nPgo8ZyB0cmFuc2Zvcm09InRyYW5zbGF0ZSgzNzgzLDEyNjEpIj48dXNlIHhsaW5rOmhyZWY9IiNyZWN0LTAiLz48L2c+CjxnIHRyYW5zZm9ybT0idHJhbnNsYXRlKDM4ODAsMTI2MSkiPjx1c2UgeGxpbms6aHJlZj0iI3JlY3QtMCIvPjwvZz4KPGcgdHJhbnNmb3JtPSJ0cmFuc2xhdGUoMzg4LDEzNTgpIj48dXNlIHhsaW5rOmhyZWY9IiNiLTAiLz48L2c+CjxnIHRyYW5zZm9ybT0idHJhbnNsYXRlKDU4MiwxMzU4KSI+PHVzZSB4bGluazpocmVmPSIjZW1wdHktMCIvPjwvZz4KPGcgdHJhbnNmb3JtPSJ0cmFuc2xhdGUoMTA2NywxMzU4KSI+PHVzZSB4bGluazpocmVmPSIjcmVjdC0wIi8+PC9nPgo8ZyB0cmFuc2Zvcm09InRyYW5zbGF0ZSgxMTY0LDEzNTgpIj48dXNlIHhsaW5rOmhyZWY9IiNsLTAiLz48L2c+CjxnIHRyYW5zZm9ybT0idHJhbnNsYXRlKDE0NTUsMTM1OCkiPjx1c2UgeGxpbms6aHJlZj0iI2ItMCIvPjwvZz4KPGcgdHJhbnNmb3JtPSJ0cmFuc2xhdGUoMTc0NiwxMzU4KSI+PHVzZSB4bGluazpocmVmPSIjcmItMCIvPjwvZz4KPGcgdHJhbnNmb3JtPSJ0cmFuc2xhdGUoMTg0MywxMzU4KSI+PHVzZSB4bGluazpocmVmPSIjcmVjdC0wIi8+PC9nPgo8ZyB0cmFuc2Zvcm09InRyYW5zbGF0ZSgyMTM0LDEzNTgpIj48dXNlIHhsaW5rOmhyZWY9IiNyZWN0LTAiLz48L2c+CjxnIHRyYW5zZm9ybT0idHJhbnNsYXRlKDIzMjgsMTM1OCkiPjx1c2UgeGxpbms6aHJlZj0iI3J0LTAiLz48L2c+CjxnIHRyYW5zZm9ybT0idHJhbnNsYXRlKDI0MjUsMTM1OCkiPjx1c2UgeGxpbms6aHJlZj0iI2xiLTAiLz48L2c+CjxnIHRyYW5zZm9ybT0idHJhbnNsYXRlKDI2MTksMTM1OCkiPjx1c2UgeGxpbms6aHJlZj0iI2VtcHR5LTAiLz48L2c+CjxnIHRyYW5zZm9ybT0idHJhbnNsYXRlKDI4MTMsMTM1OCkiPjx1c2UgeGxpbms6aHJlZj0iI3ItMCIvPjwvZz4KPGcgdHJhbnNmb3JtPSJ0cmFuc2xhdGUoMjkxMCwxMzU4KSI+PHVzZSB4bGluazpocmVmPSIjbC0wIi8+PC9nPgo8ZyB0cmFuc2Zvcm09InRyYW5zbGF0ZSgzMDA3LDEzNTgpIj48dXNlIHhsaW5rOmhyZWY9IiNuX3JiLTAiLz48L2c+CjxnIHRyYW5zZm9ybT0idHJhbnNsYXRlKDMxMDQsMTM1OCkiPjx1c2UgeGxpbms6aHJlZj0iI3JlY3QtMCIvPjwvZz4KPGcgdHJhbnNmb3JtPSJ0cmFuc2xhdGUoMzIwMSwxMzU4KSI+PHVzZSB4bGluazpocmVmPSIjcmVjdC0wIi8+PC9nPgo8ZyB0cmFuc2Zvcm09InRyYW5zbGF0ZSgzMjk4LDEzNTgpIj48dXNlIHhsaW5rOmhyZWY9IiNsYi0wIi8+PC9nPgo8ZyB0cmFuc2Zvcm09InRyYW5zbGF0ZSgzNjg2LDEzNTgpIj48dXNlIHhsaW5rOmhyZWY9IiN0LTAiLz48L2c+CjxnIHRyYW5zZm9ybT0idHJhbnNsYXRlKDM4ODAsMTM1OCkiPjx1c2UgeGxpbms6aHJlZj0iI3JlY3QtMCIvPjwvZz4KPGcgdHJhbnNmb3JtPSJ0cmFuc2xhdGUoMzg4LDE0NTUpIj48dXNlIHhsaW5rOmhyZWY9IiN0LTAiLz48L2c+CjxnIHRyYW5zZm9ybT0idHJhbnNsYXRlKDU4MiwxNDU1KSI+PHVzZSB4bGluazpocmVmPSIjbl9yYi0wIi8+PC9nPgo8ZyB0cmFuc2Zvcm09InRyYW5zbGF0ZSg2NzksMTQ1NSkiPjx1c2UgeGxpbms6aHJlZj0iI2ItMCIvPjwvZz4KPGcgdHJhbnNmb3JtPSJ0cmFuc2xhdGUoOTcwLDE0NTUpIj48dXNlIHhsaW5rOmhyZWY9IiNuX3JiLTAiLz48L2c+CjxnIHRyYW5zZm9ybT0idHJhbnNsYXRlKDEwNjcsMTQ1NSkiPjx1c2UgeGxpbms6aHJlZj0iI3JlY3QtMCIvPjwvZz4KPGcgdHJhbnNmb3JtPSJ0cmFuc2xhdGUoMTQ1NSwxNDU1KSI+PHVzZSB4bGluazpocmVmPSIjcnQtMCIvPjwvZz4KPGcgdHJhbnNmb3JtPSJ0cmFuc2xhdGUoMTU1MiwxNDU1KSI+PHVzZSB4bGluazpocmVmPSIjbC0wIi8+PC9nPgo8ZyB0cmFuc2Zvcm09InRyYW5zbGF0ZSgxNzQ2LDE0NTUpIj48dXNlIHhsaW5rOmhyZWY9IiNydC0wIi8+PC9nPgo8ZyB0cmFuc2Zvcm09InRyYW5zbGF0ZSgxODQzLDE0NTUpIj48dXNlIHhsaW5rOmhyZWY9IiNyZWN0LTAiLz48L2c+CjxnIHRyYW5zZm9ybT0idHJhbnNsYXRlKDE5NDAsMTQ1NSkiPjx1c2UgeGxpbms6aHJlZj0iI2xiLTAiLz48L2c+CjxnIHRyYW5zZm9ybT0idHJhbnNsYXRlKDIxMzQsMTQ1NSkiPjx1c2UgeGxpbms6aHJlZj0iI3QtMCIvPjwvZz4KPGcgdHJhbnNmb3JtPSJ0cmFuc2xhdGUoMjQyNSwxNDU1KSI+PHVzZSB4bGluazpocmVmPSIjcmVjdC0wIi8+PC9nPgo8ZyB0cmFuc2Zvcm09InRyYW5zbGF0ZSgzMDA3LDE0NTUpIj48dXNlIHhsaW5rOmhyZWY9IiNyLTAiLz48L2c+CjxnIHRyYW5zZm9ybT0idHJhbnNsYXRlKDMxMDQsMTQ1NSkiPjx1c2UgeGxpbms6aHJlZj0iI3JlY3QtMCIvPjwvZz4KPGcgdHJhbnNmb3JtPSJ0cmFuc2xhdGUoMzIwMSwxNDU1KSI+PHVzZSB4bGluazpocmVmPSIjcmVjdC0wIi8+PC9nPgo8ZyB0cmFuc2Zvcm09InRyYW5zbGF0ZSgzMjk4LDE0NTUpIj48dXNlIHhsaW5rOmhyZWY9IiNyZWN0LTAiLz48L2c+CjxnIHRyYW5zZm9ybT0idHJhbnNsYXRlKDM1ODksMTQ1NSkiPjx1c2UgeGxpbms6aHJlZj0iI2ItMCIvPjwvZz4KPGcgdHJhbnNmb3JtPSJ0cmFuc2xhdGUoMzc4MywxNDU1KSI+PHVzZSB4bGluazpocmVmPSIjci0wIi8+PC9nPgo8ZyB0cmFuc2Zvcm09InRyYW5zbGF0ZSgzODgwLDE0NTUpIj48dXNlIHhsaW5rOmhyZWY9IiNsdC0wIi8+PC9nPgo8ZyB0cmFuc2Zvcm09InRyYW5zbGF0ZSgwLDE1NTIpIj48dXNlIHhsaW5rOmhyZWY9IiNyYi0wIi8+PC9nPgo8ZyB0cmFuc2Zvcm09InRyYW5zbGF0ZSg5NywxNTUyKSI+PHVzZSB4bGluazpocmVmPSIjbGItMCIvPjwvZz4KPGcgdHJhbnNmb3JtPSJ0cmFuc2xhdGUoNDg1LDE1NTIpIj48dXNlIHhsaW5rOmhyZWY9IiNyLTAiLz48L2c+CjxnIHRyYW5zZm9ybT0idHJhbnNsYXRlKDU4MiwxNTUyKSI+PHVzZSB4bGluazpocmVmPSIjcmVjdC0wIi8+PC9nPgo8ZyB0cmFuc2Zvcm09InRyYW5zbGF0ZSg2NzksMTU1MikiPjx1c2UgeGxpbms6aHJlZj0iI3JlY3QtMCIvPjwvZz4KPGcgdHJhbnNmb3JtPSJ0cmFuc2xhdGUoNzc2LDE1NTIpIj48dXNlIHhsaW5rOmhyZWY9IiNyZWN0LTAiLz48L2c+CjxnIHRyYW5zZm9ybT0idHJhbnNsYXRlKDg3MywxNTUyKSI+PHVzZSB4bGluazpocmVmPSIjcmVjdC0wIi8+PC9nPgo8ZyB0cmFuc2Zvcm09InRyYW5zbGF0ZSg5NzAsMTU1MikiPjx1c2UgeGxpbms6aHJlZj0iI3JlY3QtMCIvPjwvZz4KPGcgdHJhbnNmb3JtPSJ0cmFuc2xhdGUoMTA2NywxNTUyKSI+PHVzZSB4bGluazpocmVmPSIjcmVjdC0wIi8+PC9nPgo8ZyB0cmFuc2Zvcm09InRyYW5zbGF0ZSgxMjYxLDE1NTIpIj48dXNlIHhsaW5rOmhyZWY9IiNlbXB0eS0wIi8+PC9nPgo8ZyB0cmFuc2Zvcm09InRyYW5zbGF0ZSgxNjQ5LDE1NTIpIj48dXNlIHhsaW5rOmhyZWY9IiNlbXB0eS0wIi8+PC9nPgo8ZyB0cmFuc2Zvcm09InRyYW5zbGF0ZSgxODQzLDE1NTIpIj48dXNlIHhsaW5rOmhyZWY9IiNyZWN0LTAiLz48L2c+CjxnIHRyYW5zZm9ybT0idHJhbnNsYXRlKDE5NDAsMTU1MikiPjx1c2UgeGxpbms6aHJlZj0iI2x0LTAiLz48L2c+CjxnIHRyYW5zZm9ybT0idHJhbnNsYXRlKDIzMjgsMTU1MikiPjx1c2UgeGxpbms6aHJlZj0iI3JiLTAiLz48L2c+CjxnIHRyYW5zZm9ybT0idHJhbnNsYXRlKDI0MjUsMTU1MikiPjx1c2UgeGxpbms6aHJlZj0iI3JlY3QtMCIvPjwvZz4KPGcgdHJhbnNmb3JtPSJ0cmFuc2xhdGUoMjUyMiwxNTUyKSI+PHVzZSB4bGluazpocmVmPSIjbl9yYi0wIi8+PC9nPgo8ZyB0cmFuc2Zvcm09InRyYW5zbGF0ZSgyNjE5LDE1NTIpIj48dXNlIHhsaW5rOmhyZWY9IiNiLTAiLz48L2c+CjxnIHRyYW5zZm9ybT0idHJhbnNsYXRlKDI4MTMsMTU1MikiPjx1c2UgeGxpbms6aHJlZj0iI2ItMCIvPjwvZz4KPGcgdHJhbnNmb3JtPSJ0cmFuc2xhdGUoMzEwNCwxNTUyKSI+PHVzZSB4bGluazpocmVmPSIjcmVjdC0wIi8+PC9nPgo8ZyB0cmFuc2Zvcm09InRyYW5zbGF0ZSgzMjAxLDE1NTIpIj48dXNlIHhsaW5rOmhyZWY9IiNyZWN0LTAiLz48L2c+CjxnIHRyYW5zZm9ybT0idHJhbnNsYXRlKDMyOTgsMTU1MikiPjx1c2UgeGxpbms6aHJlZj0iI3JlY3QtMCIvPjwvZz4KPGcgdHJhbnNmb3JtPSJ0cmFuc2xhdGUoMzU4OSwxNTUyKSI+PHVzZSB4bGluazpocmVmPSIjdC0wIi8+PC9nPgo8ZyB0cmFuc2Zvcm09InRyYW5zbGF0ZSgwLDE2NDkpIj48dXNlIHhsaW5rOmhyZWY9IiNydC0wIi8+PC9nPgo8ZyB0cmFuc2Zvcm09InRyYW5zbGF0ZSg5NywxNjQ5KSI+PHVzZSB4bGluazpocmVmPSIjcmVjdC0wIi8+PC9nPgo8ZyB0cmFuc2Zvcm09InRyYW5zbGF0ZSgxOTQsMTY0OSkiPjx1c2UgeGxpbms6aHJlZj0iI3JlY3QtMCIvPjwvZz4KPGcgdHJhbnNmb3JtPSJ0cmFuc2xhdGUoMjkxLDE2NDkpIj48dXNlIHhsaW5rOmhyZWY9IiNsYi0wIi8+PC9nPgo8ZyB0cmFuc2Zvcm09InRyYW5zbGF0ZSg2NzksMTY0OSkiPjx1c2UgeGxpbms6aHJlZj0iI3JlY3QtMCIvPjwvZz4KPGcgdHJhbnNmb3JtPSJ0cmFuc2xhdGUoNzc2LDE2NDkpIj48dXNlIHhsaW5rOmhyZWY9IiNyZWN0LTAiLz48L2c+CjxnIHRyYW5zZm9ybT0idHJhbnNsYXRlKDg3MywxNjQ5KSI+PHVzZSB4bGluazpocmVmPSIjcmVjdC0wIi8+PC9nPgo8ZyB0cmFuc2Zvcm09InRyYW5zbGF0ZSg5NzAsMTY0OSkiPjx1c2UgeGxpbms6aHJlZj0iI3JlY3QtMCIvPjwvZz4KPGcgdHJhbnNmb3JtPSJ0cmFuc2xhdGUoMTA2NywxNjQ5KSI+PHVzZSB4bGluazpocmVmPSIjbHQtMCIvPjwvZz4KPGcgdHJhbnNmb3JtPSJ0cmFuc2xhdGUoMTQ1NSwxNjQ5KSI+PHVzZSB4bGluazpocmVmPSIjcmItMCIvPjwvZz4KPGcgdHJhbnNmb3JtPSJ0cmFuc2xhdGUoMTU1MiwxNjQ5KSI+PHVzZSB4bGluazpocmVmPSIjbC0wIi8+PC9nPgo8ZyB0cmFuc2Zvcm09InRyYW5zbGF0ZSgxNzQ2LDE2NDkpIj48dXNlIHhsaW5rOmhyZWY9IiNyYi0wIi8+PC9nPgo8ZyB0cmFuc2Zvcm09InRyYW5zbGF0ZSgxODQzLDE2NDkpIj48dXNlIHhsaW5rOmhyZWY9IiNsdC0wIi8+PC9nPgo8ZyB0cmFuc2Zvcm09InRyYW5zbGF0ZSgyMzI4LDE2NDkpIj48dXNlIHhsaW5rOmhyZWY9IiNydC0wIi8+PC9nPgo8ZyB0cmFuc2Zvcm09InRyYW5zbGF0ZSgyNDI1LDE2NDkpIj48dXNlIHhsaW5rOmhyZWY9IiNyZWN0LTAiLz48L2c+CjxnIHRyYW5zZm9ybT0idHJhbnNsYXRlKDI1MjIsMTY0OSkiPjx1c2UgeGxpbms6aHJlZj0iI3JlY3QtMCIvPjwvZz4KPGcgdHJhbnNmb3JtPSJ0cmFuc2xhdGUoMjYxOSwxNjQ5KSI+PHVzZSB4bGluazpocmVmPSIjcmVjdC0wIi8+PC9nPgo8ZyB0cmFuc2Zvcm09InRyYW5zbGF0ZSgyODEzLDE2NDkpIj48dXNlIHhsaW5rOmhyZWY9IiN0LTAiLz48L2c+CjxnIHRyYW5zZm9ybT0idHJhbnNsYXRlKDMwMDcsMTY0OSkiPjx1c2UgeGxpbms6aHJlZj0iI3JiLTAiLz48L2c+CjxnIHRyYW5zZm9ybT0idHJhbnNsYXRlKDMxMDQsMTY0OSkiPjx1c2UgeGxpbms6aHJlZj0iI3JlY3QtMCIvPjwvZz4KPGcgdHJhbnNmb3JtPSJ0cmFuc2xhdGUoMzIwMSwxNjQ5KSI+PHVzZSB4bGluazpocmVmPSIjcmVjdC0wIi8+PC9nPgo8ZyB0cmFuc2Zvcm09InRyYW5zbGF0ZSgzMjk4LDE2NDkpIj48dXNlIHhsaW5rOmhyZWY9IiNyZWN0LTAiLz48L2c+CjxnIHRyYW5zZm9ybT0idHJhbnNsYXRlKDMzOTUsMTY0OSkiPjx1c2UgeGxpbms6aHJlZj0iI2xiLTAiLz48L2c+CjxnIHRyYW5zZm9ybT0idHJhbnNsYXRlKDM2ODYsMTY0OSkiPjx1c2UgeGxpbms6aHJlZj0iI2ItMCIvPjwvZz4KPGcgdHJhbnNmb3JtPSJ0cmFuc2xhdGUoMzg4MCwxNjQ5KSI+PHVzZSB4bGluazpocmVmPSIjYi0wIi8+PC9nPgo8ZyB0cmFuc2Zvcm09InRyYW5zbGF0ZSgxOTQsMTc0NikiPjx1c2UgeGxpbms6aHJlZj0iI3J0LTAiLz48L2c+CjxnIHRyYW5zZm9ybT0idHJhbnNsYXRlKDI5MSwxNzQ2KSI+PHVzZSB4bGluazpocmVmPSIjbHQtMCIvPjwvZz4KPGcgdHJhbnNmb3JtPSJ0cmFuc2xhdGUoNTgyLDE3NDYpIj48dXNlIHhsaW5rOmhyZWY9IiNyLTAiLz48L2c+CjxnIHRyYW5zZm9ybT0idHJhbnNsYXRlKDY3OSwxNzQ2KSI+PHVzZSB4bGluazpocmVmPSIjcmVjdC0wIi8+PC9nPgo8ZyB0cmFuc2Zvcm09InRyYW5zbGF0ZSg3NzYsMTc0NikiPjx1c2UgeGxpbms6aHJlZj0iI2x0LTAiLz48L2c+CjxnIHRyYW5zZm9ybT0idHJhbnNsYXRlKDk3MCwxNzQ2KSI+PHVzZSB4bGluazpocmVmPSIjdC0wIi8+PC9nPgo8ZyB0cmFuc2Zvcm09InRyYW5zbGF0ZSgxMTY0LDE3NDYpIj48dXNlIHhsaW5rOmhyZWY9IiNlbXB0eS0wIi8+PC9nPgo8ZyB0cmFuc2Zvcm09InRyYW5zbGF0ZSgxNDU1LDE3NDYpIj48dXNlIHhsaW5rOmhyZWY9IiNyZWN0LTAiLz48L2c+CjxnIHRyYW5zZm9ybT0idHJhbnNsYXRlKDE2NDksMTc0NikiPjx1c2UgeGxpbms6aHJlZj0iI25fcmItMCIvPjwvZz4KPGcgdHJhbnNmb3JtPSJ0cmFuc2xhdGUoMTc0NiwxNzQ2KSI+PHVzZSB4bGluazpocmVmPSIjcmVjdC0wIi8+PC9nPgo8ZyB0cmFuc2Zvcm09InRyYW5zbGF0ZSgyMjMxLDE3NDYpIj48dXNlIHhsaW5rOmhyZWY9IiNlbXB0eS0wIi8+PC9nPgo8ZyB0cmFuc2Zvcm09InRyYW5zbGF0ZSgyNDI1LDE3NDYpIj48dXNlIHhsaW5rOmhyZWY9IiNydC0wIi8+PC9nPgo8ZyB0cmFuc2Zvcm09InRyYW5zbGF0ZSgyNTIyLDE3NDYpIj48dXNlIHhsaW5rOmhyZWY9IiNyZWN0LTAiLz48L2c+CjxnIHRyYW5zZm9ybT0idHJhbnNsYXRlKDI2MTksMTc0NikiPjx1c2UgeGxpbms6aHJlZj0iI2x0LTAiLz48L2c+CjxnIHRyYW5zZm9ybT0idHJhbnNsYXRlKDMwMDcsMTc0NikiPjx1c2UgeGxpbms6aHJlZj0iI3JlY3QtMCIvPjwvZz4KPGcgdHJhbnNmb3JtPSJ0cmFuc2xhdGUoMzEwNCwxNzQ2KSI+PHVzZSB4bGluazpocmVmPSIjbHQtMCIvPjwvZz4KPGcgdHJhbnNmb3JtPSJ0cmFuc2xhdGUoMzM5NSwxNzQ2KSI+PHVzZSB4bGluazpocmVmPSIjcnQtMCIvPjwvZz4KPGcgdHJhbnNmb3JtPSJ0cmFuc2xhdGUoMzQ5MiwxNzQ2KSI+PHVzZSB4bGluazpocmVmPSIjbC0wIi8+PC9nPgo8ZyB0cmFuc2Zvcm09InRyYW5zbGF0ZSgzNjg2LDE3NDYpIj48dXNlIHhsaW5rOmhyZWY9IiN0LTAiLz48L2c+CjxnIHRyYW5zZm9ybT0idHJhbnNsYXRlKDM4ODAsMTc0NikiPjx1c2UgeGxpbms6aHJlZj0iI3JlY3QtMCIvPjwvZz4KPGcgdHJhbnNmb3JtPSJ0cmFuc2xhdGUoMzg4LDE4NDMpIj48dXNlIHhsaW5rOmhyZWY9IiNyLTAiLz48L2c+CjxnIHRyYW5zZm9ybT0idHJhbnNsYXRlKDQ4NSwxODQzKSI+PHVzZSB4bGluazpocmVmPSIjbC0wIi8+PC9nPgo8ZyB0cmFuc2Zvcm09InRyYW5zbGF0ZSgxMjYxLDE4NDMpIj48dXNlIHhsaW5rOmhyZWY9IiNiLTAiLz48L2c+CjxnIHRyYW5zZm9ybT0idHJhbnNsYXRlKDE0NTUsMTg0MykiPjx1c2UgeGxpbms6aHJlZj0iI3J0LTAiLz48L2c+CjxnIHRyYW5zZm9ybT0idHJhbnNsYXRlKDE1NTIsMTg0MykiPjx1c2UgeGxpbms6aHJlZj0iI3JlY3QtMCIvPjwvZz4KPGcgdHJhbnNmb3JtPSJ0cmFuc2xhdGUoMTY0OSwxODQzKSI+PHVzZSB4bGluazpocmVmPSIjcmVjdC0wIi8+PC9nPgo8ZyB0cmFuc2Zvcm09InRyYW5zbGF0ZSgxNzQ2LDE4NDMpIj48dXNlIHhsaW5rOmhyZWY9IiNyZWN0LTAiLz48L2c+CjxnIHRyYW5zZm9ybT0idHJhbnNsYXRlKDE5NDAsMTg0MykiPjx1c2UgeGxpbms6aHJlZj0iI25fcmItMCIvPjwvZz4KPGcgdHJhbnNmb3JtPSJ0cmFuc2xhdGUoMjAzNywxODQzKSI+PHVzZSB4bGluazpocmVmPSIjYi0wIi8+PC9nPgo8ZyB0cmFuc2Zvcm09InRyYW5zbGF0ZSgyMzI4LDE4NDMpIj48dXNlIHhsaW5rOmhyZWY9IiNlbXB0eS0wIi8+PC9nPgo8ZyB0cmFuc2Zvcm09InRyYW5zbGF0ZSgyNTIyLDE4NDMpIj48dXNlIHhsaW5rOmhyZWY9IiN0LTAiLz48L2c+CjxnIHRyYW5zZm9ybT0idHJhbnNsYXRlKDI4MTMsMTg0MykiPjx1c2UgeGxpbms6aHJlZj0iI2ItMCIvPjwvZz4KPGcgdHJhbnNmb3JtPSJ0cmFuc2xhdGUoMzAwNywxODQzKSI+PHVzZSB4bGluazpocmVmPSIjcmVjdC0wIi8+PC9nPgo8ZyB0cmFuc2Zvcm09InRyYW5zbGF0ZSgzMjk4LDE4NDMpIj48dXNlIHhsaW5rOmhyZWY9IiNiLTAiLz48L2c+CjxnIHRyYW5zZm9ybT0idHJhbnNsYXRlKDM1ODksMTg0MykiPjx1c2UgeGxpbms6aHJlZj0iI2VtcHR5LTAiLz48L2c+CjxnIHRyYW5zZm9ybT0idHJhbnNsYXRlKDM4ODAsMTg0MykiPjx1c2UgeGxpbms6aHJlZj0iI3JlY3QtMCIvPjwvZz4KPGcgdHJhbnNmb3JtPSJ0cmFuc2xhdGUoMCwxOTQwKSI+PHVzZSB4bGluazpocmVmPSIjYi0wIi8+PC9nPgo8ZyB0cmFuc2Zvcm09InRyYW5zbGF0ZSg1ODIsMTk0MCkiPjx1c2UgeGxpbms6aHJlZj0iI3ItMCIvPjwvZz4KPGcgdHJhbnNmb3JtPSJ0cmFuc2xhdGUoNjc5LDE5NDApIj48dXNlIHhsaW5rOmhyZWY9IiNsLTAiLz48L2c+CjxnIHRyYW5zZm9ybT0idHJhbnNsYXRlKDg3MywxOTQwKSI+PHVzZSB4bGluazpocmVmPSIjci0wIi8+PC9nPgo8ZyB0cmFuc2Zvcm09InRyYW5zbGF0ZSg5NzAsMTk0MCkiPjx1c2UgeGxpbms6aHJlZj0iI3JlY3QtMCIvPjwvZz4KPGcgdHJhbnNmb3JtPSJ0cmFuc2xhdGUoMTA2NywxOTQwKSI+PHVzZSB4bGluazpocmVmPSIjbGItMCIvPjwvZz4KPGcgdHJhbnNmb3JtPSJ0cmFuc2xhdGUoMTE2NCwxOTQwKSI+PHVzZSB4bGluazpocmVmPSIjbl9yYi0wIi8+PC9nPgo8ZyB0cmFuc2Zvcm09InRyYW5zbGF0ZSgxMjYxLDE5NDApIj48dXNlIHhsaW5rOmhyZWY9IiNyZWN0LTAiLz48L2c+CjxnIHRyYW5zZm9ybT0idHJhbnNsYXRlKDE3NDYsMTk0MCkiPjx1c2UgeGxpbms6aHJlZj0iI3QtMCIvPjwvZz4KPGcgdHJhbnNmb3JtPSJ0cmFuc2xhdGUoMTk0MCwxOTQwKSI+PHVzZSB4bGluazpocmVmPSIjci0wIi8+PC9nPgo8ZyB0cmFuc2Zvcm09InRyYW5zbGF0ZSgyMDM3LDE5NDApIj48dXNlIHhsaW5rOmhyZWY9IiNyZWN0LTAiLz48L2c+CjxnIHRyYW5zZm9ybT0idHJhbnNsYXRlKDIyMzEsMTk0MCkiPjx1c2UgeGxpbms6aHJlZj0iI2VtcHR5LTAiLz48L2c+CjxnIHRyYW5zZm9ybT0idHJhbnNsYXRlKDIzMjgsMTk0MCkiPjx1c2UgeGxpbms6aHJlZj0iI25fcmItMCIvPjwvZz4KPGcgdHJhbnNmb3JtPSJ0cmFuc2xhdGUoMjQyNSwxOTQwKSI+PHVzZSB4bGluazpocmVmPSIjYi0wIi8+PC9nPgo8ZyB0cmFuc2Zvcm09InRyYW5zbGF0ZSgyNjE5LDE5NDApIj48dXNlIHhsaW5rOmhyZWY9IiNiLTAiLz48L2c+CjxnIHRyYW5zZm9ybT0idHJhbnNsYXRlKDI4MTMsMTk0MCkiPjx1c2UgeGxpbms6aHJlZj0iI3QtMCIvPjwvZz4KPGcgdHJhbnNmb3JtPSJ0cmFuc2xhdGUoMzAwNywxOTQwKSI+PHVzZSB4bGluazpocmVmPSIjcmVjdC0wIi8+PC9nPgo8ZyB0cmFuc2Zvcm09InRyYW5zbGF0ZSgzMTA0LDE5NDApIj48dXNlIHhsaW5rOmhyZWY9IiNsYi0wIi8+PC9nPgo8ZyB0cmFuc2Zvcm09InRyYW5zbGF0ZSgzMjk4LDE5NDApIj48dXNlIHhsaW5rOmhyZWY9IiNyZWN0LTAiLz48L2c+CjxnIHRyYW5zZm9ybT0idHJhbnNsYXRlKDMzOTUsMTk0MCkiPjx1c2UgeGxpbms6aHJlZj0iI3JlY3QtMCIvPjwvZz4KPGcgdHJhbnNmb3JtPSJ0cmFuc2xhdGUoMzQ5MiwxOTQwKSI+PHVzZSB4bGluazpocmVmPSIjbGItMCIvPjwvZz4KPGcgdHJhbnNmb3JtPSJ0cmFuc2xhdGUoMzg4MCwxOTQwKSI+PHVzZSB4bGluazpocmVmPSIjcmVjdC0wIi8+PC9nPgo8ZyB0cmFuc2Zvcm09InRyYW5zbGF0ZSgwLDIwMzcpIj48dXNlIHhsaW5rOmhyZWY9IiN0LTAiLz48L2c+CjxnIHRyYW5zZm9ybT0idHJhbnNsYXRlKDI5MSwyMDM3KSI+PHVzZSB4bGluazpocmVmPSIjbl9yYi0wIi8+PC9nPgo8ZyB0cmFuc2Zvcm09InRyYW5zbGF0ZSgzODgsMjAzNykiPjx1c2UgeGxpbms6aHJlZj0iI3JiLTAiLz48L2c+CjxnIHRyYW5zZm9ybT0idHJhbnNsYXRlKDQ4NSwyMDM3KSI+PHVzZSB4bGluazpocmVmPSIjbGItMCIvPjwvZz4KPGcgdHJhbnNmb3JtPSJ0cmFuc2xhdGUoNzc2LDIwMzcpIj48dXNlIHhsaW5rOmhyZWY9IiNlbXB0eS0wIi8+PC9nPgo8ZyB0cmFuc2Zvcm09InRyYW5zbGF0ZSg5NzAsMjAzNykiPjx1c2UgeGxpbms6aHJlZj0iI3JlY3QtMCIvPjwvZz4KPGcgdHJhbnNmb3JtPSJ0cmFuc2xhdGUoMTA2NywyMDM3KSI+PHVzZSB4bGluazpocmVmPSIjcmVjdC0wIi8+PC9nPgo8ZyB0cmFuc2Zvcm09InRyYW5zbGF0ZSgxMTY0LDIwMzcpIj48dXNlIHhsaW5rOmhyZWY9IiNyZWN0LTAiLz48L2c+CjxnIHRyYW5zZm9ybT0idHJhbnNsYXRlKDEyNjEsMjAzNykiPjx1c2UgeGxpbms6aHJlZj0iI3JlY3QtMCIvPjwvZz4KPGcgdHJhbnNmb3JtPSJ0cmFuc2xhdGUoMTU1MiwyMDM3KSI+PHVzZSB4bGluazpocmVmPSIjcmItMCIvPjwvZz4KPGcgdHJhbnNmb3JtPSJ0cmFuc2xhdGUoMTY0OSwyMDM3KSI+PHVzZSB4bGluazpocmVmPSIjbC0wIi8+PC9nPgo8ZyB0cmFuc2Zvcm09InRyYW5zbGF0ZSgxODQzLDIwMzcpIj48dXNlIHhsaW5rOmhyZWY9IiNlbXB0eS0wIi8+PC9nPgo8ZyB0cmFuc2Zvcm09InRyYW5zbGF0ZSgyMDM3LDIwMzcpIj48dXNlIHhsaW5rOmhyZWY9IiN0LTAiLz48L2c+CjxnIHRyYW5zZm9ybT0idHJhbnNsYXRlKDIzMjgsMjAzNykiPjx1c2UgeGxpbms6aHJlZj0iI3ItMCIvPjwvZz4KPGcgdHJhbnNmb3JtPSJ0cmFuc2xhdGUoMjQyNSwyMDM3KSI+PHVzZSB4bGluazpocmVmPSIjbHQtMCIvPjwvZz4KPGcgdHJhbnNmb3JtPSJ0cmFuc2xhdGUoMjYxOSwyMDM3KSI+PHVzZSB4bGluazpocmVmPSIjcmVjdC0wIi8+PC9nPgo8ZyB0cmFuc2Zvcm09InRyYW5zbGF0ZSgyOTEwLDIwMzcpIj48dXNlIHhsaW5rOmhyZWY9IiNuX3JiLTAiLz48L2c+CjxnIHRyYW5zZm9ybT0idHJhbnNsYXRlKDMwMDcsMjAzNykiPjx1c2UgeGxpbms6aHJlZj0iI3JlY3QtMCIvPjwvZz4KPGcgdHJhbnNmb3JtPSJ0cmFuc2xhdGUoMzEwNCwyMDM3KSI+PHVzZSB4bGluazpocmVmPSIjbHQtMCIvPjwvZz4KPGcgdHJhbnNmb3JtPSJ0cmFuc2xhdGUoMzI5OCwyMDM3KSI+PHVzZSB4bGluazpocmVmPSIjcmVjdC0wIi8+PC9nPgo8ZyB0cmFuc2Zvcm09InRyYW5zbGF0ZSgzMzk1LDIwMzcpIj48dXNlIHhsaW5rOmhyZWY9IiNyZWN0LTAiLz48L2c+CjxnIHRyYW5zZm9ybT0idHJhbnNsYXRlKDM0OTIsMjAzNykiPjx1c2UgeGxpbms6aHJlZj0iI2x0LTAiLz48L2c+CjxnIHRyYW5zZm9ybT0idHJhbnNsYXRlKDM2ODYsMjAzNykiPjx1c2UgeGxpbms6aHJlZj0iI2ItMCIvPjwvZz4KPGcgdHJhbnNmb3JtPSJ0cmFuc2xhdGUoMzg4MCwyMDM3KSI+PHVzZSB4bGluazpocmVmPSIjcmVjdC0wIi8+PC9nPgo8ZyB0cmFuc2Zvcm09InRyYW5zbGF0ZSgyOTEsMjEzNCkiPjx1c2UgeGxpbms6aHJlZj0iI3ItMCIvPjwvZz4KPGcgdHJhbnNmb3JtPSJ0cmFuc2xhdGUoMzg4LDIxMzQpIj48dXNlIHhsaW5rOmhyZWY9IiNyZWN0LTAiLz48L2c+CjxnIHRyYW5zZm9ybT0idHJhbnNsYXRlKDQ4NSwyMTM0KSI+PHVzZSB4bGluazpocmVmPSIjcmVjdC0wIi8+PC9nPgo8ZyB0cmFuc2Zvcm09InRyYW5zbGF0ZSg1ODIsMjEzNCkiPjx1c2UgeGxpbms6aHJlZj0iI3JlY3QtMCIvPjwvZz4KPGcgdHJhbnNmb3JtPSJ0cmFuc2xhdGUoNjc5LDIxMzQpIj48dXNlIHhsaW5rOmhyZWY9IiNsYi0wIi8+PC9nPgo8ZyB0cmFuc2Zvcm09InRyYW5zbGF0ZSg4NzMsMjEzNCkiPjx1c2UgeGxpbms6aHJlZj0iI3ItMCIvPjwvZz4KPGcgdHJhbnNmb3JtPSJ0cmFuc2xhdGUoOTcwLDIxMzQpIj48dXNlIHhsaW5rOmhyZWY9IiNyZWN0LTAiLz48L2c+CjxnIHRyYW5zZm9ybT0idHJhbnNsYXRlKDEwNjcsMjEzNCkiPjx1c2UgeGxpbms6aHJlZj0iI3JlY3QtMCIvPjwvZz4KPGcgdHJhbnNmb3JtPSJ0cmFuc2xhdGUoMTI2MSwyMTM0KSI+PHVzZSB4bGluazpocmVmPSIjdC0wIi8+PC9nPgo8ZyB0cmFuc2Zvcm09InRyYW5zbGF0ZSgxNTUyLDIxMzQpIj48dXNlIHhsaW5rOmhyZWY9IiN0LTAiLz48L2c+CjxnIHRyYW5zZm9ybT0idHJhbnNsYXRlKDE3NDYsMjEzNCkiPjx1c2UgeGxpbms6aHJlZj0iI2ItMCIvPjwvZz4KPGcgdHJhbnNmb3JtPSJ0cmFuc2xhdGUoMjEzNCwyMTM0KSI+PHVzZSB4bGluazpocmVmPSIjZW1wdHktMCIvPjwvZz4KPGcgdHJhbnNmb3JtPSJ0cmFuc2xhdGUoMjYxOSwyMTM0KSI+PHVzZSB4bGluazpocmVmPSIjcnQtMCIvPjwvZz4KPGcgdHJhbnNmb3JtPSJ0cmFuc2xhdGUoMjcxNiwyMTM0KSI+PHVzZSB4bGluazpocmVmPSIjbGItMCIvPjwvZz4KPGcgdHJhbnNmb3JtPSJ0cmFuc2xhdGUoMjkxMCwyMTM0KSI+PHVzZSB4bGluazpocmVmPSIjci0wIi8+PC9nPgo8ZyB0cmFuc2Zvcm09InRyYW5zbGF0ZSgzMDA3LDIxMzQpIj48dXNlIHhsaW5rOmhyZWY9IiNyZWN0LTAiLz48L2c+CjxnIHRyYW5zZm9ybT0idHJhbnNsYXRlKDMyOTgsMjEzNCkiPjx1c2UgeGxpbms6aHJlZj0iI3J0LTAiLz48L2c+CjxnIHRyYW5zZm9ybT0idHJhbnNsYXRlKDMzOTUsMjEzNCkiPjx1c2UgeGxpbms6aHJlZj0iI3JlY3QtMCIvPjwvZz4KPGcgdHJhbnNmb3JtPSJ0cmFuc2xhdGUoMzY4NiwyMTM0KSI+PHVzZSB4bGluazpocmVmPSIjdC0wIi8+PC9nPgo8ZyB0cmFuc2Zvcm09InRyYW5zbGF0ZSgzNzgzLDIxMzQpIj48dXNlIHhsaW5rOmhyZWY9IiNuX3JiLTAiLz48L2c+CjxnIHRyYW5zZm9ybT0idHJhbnNsYXRlKDM4ODAsMjEzNCkiPjx1c2UgeGxpbms6aHJlZj0iI3JlY3QtMCIvPjwvZz4KPGcgdHJhbnNmb3JtPSJ0cmFuc2xhdGUoNDg1LDIyMzEpIj48dXNlIHhsaW5rOmhyZWY9IiN0LTAiLz48L2c+CjxnIHRyYW5zZm9ybT0idHJhbnNsYXRlKDY3OSwyMjMxKSI+PHVzZSB4bGluazpocmVmPSIjcmVjdC0wIi8+PC9nPgo8ZyB0cmFuc2Zvcm09InRyYW5zbGF0ZSg3NzYsMjIzMSkiPjx1c2UgeGxpbms6aHJlZj0iI2wtMCIvPjwvZz4KPGcgdHJhbnNmb3JtPSJ0cmFuc2xhdGUoMTA2NywyMjMxKSI+PHVzZSB4bGluazpocmVmPSIjdC0wIi8+PC9nPgo8ZyB0cmFuc2Zvcm09InRyYW5zbGF0ZSgxNDU1LDIyMzEpIj48dXNlIHhsaW5rOmhyZWY9IiNiLTAiLz48L2c+CjxnIHRyYW5zZm9ybT0idHJhbnNsYXRlKDE3NDYsMjIzMSkiPjx1c2UgeGxpbms6aHJlZj0iI3QtMCIvPjwvZz4KPGcgdHJhbnNmb3JtPSJ0cmFuc2xhdGUoMjIzMSwyMjMxKSI+PHVzZSB4bGluazpocmVmPSIjci0wIi8+PC9nPgo8ZyB0cmFuc2Zvcm09InRyYW5zbGF0ZSgyMzI4LDIyMzEpIj48dXNlIHhsaW5rOmhyZWY9IiNsYi0wIi8+PC9nPgo8ZyB0cmFuc2Zvcm09InRyYW5zbGF0ZSgyNzE2LDIyMzEpIj48dXNlIHhsaW5rOmhyZWY9IiNyZWN0LTAiLz48L2c+CjxnIHRyYW5zZm9ybT0idHJhbnNsYXRlKDMwMDcsMjIzMSkiPjx1c2UgeGxpbms6aHJlZj0iI3J0LTAiLz48L2c+CjxnIHRyYW5zZm9ybT0idHJhbnNsYXRlKDMxMDQsMjIzMSkiPjx1c2UgeGxpbms6aHJlZj0iI2xiLTAiLz48L2c+CjxnIHRyYW5zZm9ybT0idHJhbnNsYXRlKDMzOTUsMjIzMSkiPjx1c2UgeGxpbms6aHJlZj0iI3JlY3QtMCIvPjwvZz4KPGcgdHJhbnNmb3JtPSJ0cmFuc2xhdGUoMzQ5MiwyMjMxKSI+PHVzZSB4bGluazpocmVmPSIjcmVjdC0wIi8+PC9nPgo8ZyB0cmFuc2Zvcm09InRyYW5zbGF0ZSgzNTg5LDIyMzEpIj48dXNlIHhsaW5rOmhyZWY9IiNsLTAiLz48L2c+CjxnIHRyYW5zZm9ybT0idHJhbnNsYXRlKDM3ODMsMjIzMSkiPjx1c2UgeGxpbms6aHJlZj0iI3ItMCIvPjwvZz4KPGcgdHJhbnNmb3JtPSJ0cmFuc2xhdGUoMzg4MCwyMjMxKSI+PHVzZSB4bGluazpocmVmPSIjbHQtMCIvPjwvZz4KPGcgdHJhbnNmb3JtPSJ0cmFuc2xhdGUoMCwyMzI4KSI+PHVzZSB4bGluazpocmVmPSIjZW1wdHktMCIvPjwvZz4KPGcgdHJhbnNmb3JtPSJ0cmFuc2xhdGUoMTk0LDIzMjgpIj48dXNlIHhsaW5rOmhyZWY9IiNyLTAiLz48L2c+CjxnIHRyYW5zZm9ybT0idHJhbnNsYXRlKDI5MSwyMzI4KSI+PHVzZSB4bGluazpocmVmPSIjbC0wIi8+PC9nPgo8ZyB0cmFuc2Zvcm09InRyYW5zbGF0ZSg1ODIsMjMyOCkiPjx1c2UgeGxpbms6aHJlZj0iI3ItMCIvPjwvZz4KPGcgdHJhbnNmb3JtPSJ0cmFuc2xhdGUoNjc5LDIzMjgpIj48dXNlIHhsaW5rOmhyZWY9IiNyZWN0LTAiLz48L2c+CjxnIHRyYW5zZm9ybT0idHJhbnNsYXRlKDg3MywyMzI4KSI+PHVzZSB4bGluazpocmVmPSIjZW1wdHktMCIvPjwvZz4KPGcgdHJhbnNmb3JtPSJ0cmFuc2xhdGUoMTQ1NSwyMzI4KSI+PHVzZSB4bGluazpocmVmPSIjcnQtMCIvPjwvZz4KPGcgdHJhbnNmb3JtPSJ0cmFuc2xhdGUoMTU1MiwyMzI4KSI+PHVzZSB4bGluazpocmVmPSIjcmVjdC0wIi8+PC9nPgo8ZyB0cmFuc2Zvcm09InRyYW5zbGF0ZSgxNjQ5LDIzMjgpIj48dXNlIHhsaW5rOmhyZWY9IiNsYi0wIi8+PC9nPgo8ZyB0cmFuc2Zvcm09InRyYW5zbGF0ZSgxOTQwLDIzMjgpIj48dXNlIHhsaW5rOmhyZWY9IiNiLTAiLz48L2c+CjxnIHRyYW5zZm9ybT0idHJhbnNsYXRlKDIxMzQsMjMyOCkiPjx1c2UgeGxpbms6aHJlZj0iI2VtcHR5LTAiLz48L2c+CjxnIHRyYW5zZm9ybT0idHJhbnNsYXRlKDIzMjgsMjMyOCkiPjx1c2UgeGxpbms6aHJlZj0iI3JlY3QtMCIvPjwvZz4KPGcgdHJhbnNmb3JtPSJ0cmFuc2xhdGUoMjQyNSwyMzI4KSI+PHVzZSB4bGluazpocmVmPSIjbC0wIi8+PC9nPgo8ZyB0cmFuc2Zvcm09InRyYW5zbGF0ZSgyNTIyLDIzMjgpIj48dXNlIHhsaW5rOmhyZWY9IiNuX3JiLTAiLz48L2c+CjxnIHRyYW5zZm9ybT0idHJhbnNsYXRlKDI2MTksMjMyOCkiPjx1c2UgeGxpbms6aHJlZj0iI3JiLTAiLz48L2c+CjxnIHRyYW5zZm9ybT0idHJhbnNsYXRlKDI3MTYsMjMyOCkiPjx1c2UgeGxpbms6aHJlZj0iI3JlY3QtMCIvPjwvZz4KPGcgdHJhbnNmb3JtPSJ0cmFuc2xhdGUoMzEwNCwyMzI4KSI+PHVzZSB4bGluazpocmVmPSIjcnQtMCIvPjwvZz4KPGcgdHJhbnNmb3JtPSJ0cmFuc2xhdGUoMzIwMSwyMzI4KSI+PHVzZSB4bGluazpocmVmPSIjcmVjdC0wIi8+PC9nPgo8ZyB0cmFuc2Zvcm09InRyYW5zbGF0ZSgzMjk4LDIzMjgpIj48dXNlIHhsaW5rOmhyZWY9IiNyZWN0LTAiLz48L2c+CjxnIHRyYW5zZm9ybT0idHJhbnNsYXRlKDMzOTUsMjMyOCkiPjx1c2UgeGxpbms6aHJlZj0iI3JlY3QtMCIvPjwvZz4KPGcgdHJhbnNmb3JtPSJ0cmFuc2xhdGUoMzY4NiwyMzI4KSI+PHVzZSB4bGluazpocmVmPSIjZW1wdHktMCIvPjwvZz4KPGcgdHJhbnNmb3JtPSJ0cmFuc2xhdGUoMzg4LDI0MjUpIj48dXNlIHhsaW5rOmhyZWY9IiNlbXB0eS0wIi8+PC9nPgo8ZyB0cmFuc2Zvcm09InRyYW5zbGF0ZSg2NzksMjQyNSkiPjx1c2UgeGxpbms6aHJlZj0iI3J0LTAiLz48L2c+CjxnIHRyYW5zZm9ybT0idHJhbnNsYXRlKDc3NiwyNDI1KSI+PHVzZSB4bGluazpocmVmPSIjbC0wIi8+PC9nPgo8ZyB0cmFuc2Zvcm09InRyYW5zbGF0ZSg5NzAsMjQyNSkiPjx1c2UgeGxpbms6aHJlZj0iI3ItMCIvPjwvZz4KPGcgdHJhbnNmb3JtPSJ0cmFuc2xhdGUoMTA2NywyNDI1KSI+PHVzZSB4bGluazpocmVmPSIjbGItMCIvPjwvZz4KPGcgdHJhbnNmb3JtPSJ0cmFuc2xhdGUoMTM1OCwyNDI1KSI+PHVzZSB4bGluazpocmVmPSIjYi0wIi8+PC9nPgo8ZyB0cmFuc2Zvcm09InRyYW5zbGF0ZSgxNjQ5LDI0MjUpIj48dXNlIHhsaW5rOmhyZWY9IiNydC0wIi8+PC9nPgo8ZyB0cmFuc2Zvcm09InRyYW5zbGF0ZSgxNzQ2LDI0MjUpIj48dXNlIHhsaW5rOmhyZWY9IiNsLTAiLz48L2c+CjxnIHRyYW5zZm9ybT0idHJhbnNsYXRlKDE5NDAsMjQyNSkiPjx1c2UgeGxpbms6aHJlZj0iI3QtMCIvPjwvZz4KPGcgdHJhbnNmb3JtPSJ0cmFuc2xhdGUoMjIzMSwyNDI1KSI+PHVzZSB4bGluazpocmVmPSIjci0wIi8+PC9nPgo8ZyB0cmFuc2Zvcm09InRyYW5zbGF0ZSgyMzI4LDI0MjUpIj48dXNlIHhsaW5rOmhyZWY9IiNsdC0wIi8+PC9nPgo8ZyB0cmFuc2Zvcm09InRyYW5zbGF0ZSgyNTIyLDI0MjUpIj48dXNlIHhsaW5rOmhyZWY9IiNyLTAiLz48L2c+CjxnIHRyYW5zZm9ybT0idHJhbnNsYXRlKDI2MTksMjQyNSkiPjx1c2UgeGxpbms6aHJlZj0iI3JlY3QtMCIvPjwvZz4KPGcgdHJhbnNmb3JtPSJ0cmFuc2xhdGUoMjcxNiwyNDI1KSI+PHVzZSB4bGluazpocmVmPSIjcmVjdC0wIi8+PC9nPgo8ZyB0cmFuc2Zvcm09InRyYW5zbGF0ZSgyOTEwLDI0MjUpIj48dXNlIHhsaW5rOmhyZWY9IiNuX3JiLTAiLz48L2c+CjxnIHRyYW5zZm9ybT0idHJhbnNsYXRlKDMwMDcsMjQyNSkiPjx1c2UgeGxpbms6aHJlZj0iI2ItMCIvPjwvZz4KPGcgdHJhbnNmb3JtPSJ0cmFuc2xhdGUoMzIwMSwyNDI1KSI+PHVzZSB4bGluazpocmVmPSIjcnQtMCIvPjwvZz4KPGcgdHJhbnNmb3JtPSJ0cmFuc2xhdGUoMzI5OCwyNDI1KSI+PHVzZSB4bGluazpocmVmPSIjcmVjdC0wIi8+PC9nPgo8ZyB0cmFuc2Zvcm09InRyYW5zbGF0ZSgzMzk1LDI0MjUpIj48dXNlIHhsaW5rOmhyZWY9IiNyZWN0LTAiLz48L2c+CjxnIHRyYW5zZm9ybT0idHJhbnNsYXRlKDM1ODksMjQyNSkiPjx1c2UgeGxpbms6aHJlZj0iI2ItMCIvPjwvZz4KPGcgdHJhbnNmb3JtPSJ0cmFuc2xhdGUoMzc4MywyNDI1KSI+PHVzZSB4bGluazpocmVmPSIjZW1wdHktMCIvPjwvZz4KPGcgdHJhbnNmb3JtPSJ0cmFuc2xhdGUoMCwyNTIyKSI+PHVzZSB4bGluazpocmVmPSIjZW1wdHktMCIvPjwvZz4KPGcgdHJhbnNmb3JtPSJ0cmFuc2xhdGUoMzg4LDI1MjIpIj48dXNlIHhsaW5rOmhyZWY9IiNuX3JiLTAiLz48L2c+CjxnIHRyYW5zZm9ybT0idHJhbnNsYXRlKDQ4NSwyNTIyKSI+PHVzZSB4bGluazpocmVmPSIjcmItMCIvPjwvZz4KPGcgdHJhbnNmb3JtPSJ0cmFuc2xhdGUoNTgyLDI1MjIpIj48dXNlIHhsaW5rOmhyZWY9IiNsLTAiLz48L2c+CjxnIHRyYW5zZm9ybT0idHJhbnNsYXRlKDEwNjcsMjUyMikiPjx1c2UgeGxpbms6aHJlZj0iI3J0LTAiLz48L2c+CjxnIHRyYW5zZm9ybT0idHJhbnNsYXRlKDExNjQsMjUyMikiPjx1c2UgeGxpbms6aHJlZj0iI2xiLTAiLz48L2c+CjxnIHRyYW5zZm9ybT0idHJhbnNsYXRlKDEzNTgsMjUyMikiPjx1c2UgeGxpbms6aHJlZj0iI3J0LTAiLz48L2c+CjxnIHRyYW5zZm9ybT0idHJhbnNsYXRlKDE0NTUsMjUyMikiPjx1c2UgeGxpbms6aHJlZj0iI2xiLTAiLz48L2c+CjxnIHRyYW5zZm9ybT0idHJhbnNsYXRlKDI2MTksMjUyMikiPjx1c2UgeGxpbms6aHJlZj0iI3J0LTAiLz48L2c+CjxnIHRyYW5zZm9ybT0idHJhbnNsYXRlKDI3MTYsMjUyMikiPjx1c2UgeGxpbms6aHJlZj0iI2x0LTAiLz48L2c+CjxnIHRyYW5zZm9ybT0idHJhbnNsYXRlKDI5MTAsMjUyMikiPjx1c2UgeGxpbms6aHJlZj0iI3ItMCIvPjwvZz4KPGcgdHJhbnNmb3JtPSJ0cmFuc2xhdGUoMzAwNywyNTIyKSI+PHVzZSB4bGluazpocmVmPSIjcmVjdC0wIi8+PC9nPgo8ZyB0cmFuc2Zvcm09InRyYW5zbGF0ZSgzMzk1LDI1MjIpIj48dXNlIHhsaW5rOmhyZWY9IiN0LTAiLz48L2c+CjxnIHRyYW5zZm9ybT0idHJhbnNsYXRlKDM1ODksMjUyMikiPjx1c2UgeGxpbms6aHJlZj0iI3JlY3QtMCIvPjwvZz4KPGcgdHJhbnNmb3JtPSJ0cmFuc2xhdGUoMzY4NiwyNTIyKSI+PHVzZSB4bGluazpocmVmPSIjbC0wIi8+PC9nPgo8ZyB0cmFuc2Zvcm09InRyYW5zbGF0ZSgzODgwLDI1MjIpIj48dXNlIHhsaW5rOmhyZWY9IiNlbXB0eS0wIi8+PC9nPgo8ZyB0cmFuc2Zvcm09InRyYW5zbGF0ZSg5NywyNjE5KSI+PHVzZSB4bGluazpocmVmPSIjZW1wdHktMCIvPjwvZz4KPGcgdHJhbnNmb3JtPSJ0cmFuc2xhdGUoMzg4LDI2MTkpIj48dXNlIHhsaW5rOmhyZWY9IiNyYi0wIi8+PC9nPgo8ZyB0cmFuc2Zvcm09InRyYW5zbGF0ZSg0ODUsMjYxOSkiPjx1c2UgeGxpbms6aHJlZj0iI3JlY3QtMCIvPjwvZz4KPGcgdHJhbnNmb3JtPSJ0cmFuc2xhdGUoNTgyLDI2MTkpIj48dXNlIHhsaW5rOmhyZWY9IiNuX3JiLTAiLz48L2c+CjxnIHRyYW5zZm9ybT0idHJhbnNsYXRlKDY3OSwyNjE5KSI+PHVzZSB4bGluazpocmVmPSIjYi0wIi8+PC9nPgo8ZyB0cmFuc2Zvcm09InRyYW5zbGF0ZSg5NzAsMjYxOSkiPjx1c2UgeGxpbms6aHJlZj0iI2ItMCIvPjwvZz4KPGcgdHJhbnNmb3JtPSJ0cmFuc2xhdGUoMTE2NCwyNjE5KSI+PHVzZSB4bGluazpocmVmPSIjdC0wIi8+PC9nPgo8ZyB0cmFuc2Zvcm09InRyYW5zbGF0ZSgxNDU1LDI2MTkpIj48dXNlIHhsaW5rOmhyZWY9IiNyZWN0LTAiLz48L2c+CjxnIHRyYW5zZm9ybT0idHJhbnNsYXRlKDE1NTIsMjYxOSkiPjx1c2UgeGxpbms6aHJlZj0iI2xiLTAiLz48L2c+CjxnIHRyYW5zZm9ybT0idHJhbnNsYXRlKDE2NDksMjYxOSkiPjx1c2UgeGxpbms6aHJlZj0iI25fcmItMCIvPjwvZz4KPGcgdHJhbnNmb3JtPSJ0cmFuc2xhdGUoMTc0NiwyNjE5KSI+PHVzZSB4bGluazpocmVmPSIjYi0wIi8+PC9nPgo8ZyB0cmFuc2Zvcm09InRyYW5zbGF0ZSgyMDM3LDI2MTkpIj48dXNlIHhsaW5rOmhyZWY9IiNuX3JiLTAiLz48L2c+CjxnIHRyYW5zZm9ybT0idHJhbnNsYXRlKDIxMzQsMjYxOSkiPjx1c2UgeGxpbms6aHJlZj0iI3JiLTAiLz48L2c+CjxnIHRyYW5zZm9ybT0idHJhbnNsYXRlKDIyMzEsMjYxOSkiPjx1c2UgeGxpbms6aHJlZj0iI2xiLTAiLz48L2c+CjxnIHRyYW5zZm9ybT0idHJhbnNsYXRlKDI0MjUsMjYxOSkiPjx1c2UgeGxpbms6aHJlZj0iI2ItMCIvPjwvZz4KPGcgdHJhbnNmb3JtPSJ0cmFuc2xhdGUoMzAwNywyNjE5KSI+PHVzZSB4bGluazpocmVmPSIjcnQtMCIvPjwvZz4KPGcgdHJhbnNmb3JtPSJ0cmFuc2xhdGUoMzEwNCwyNjE5KSI+PHVzZSB4bGluazpocmVmPSIjbC0wIi8+PC9nPgo8ZyB0cmFuc2Zvcm09InRyYW5zbGF0ZSgzMjk4LDI2MTkpIj48dXNlIHhsaW5rOmhyZWY9IiNlbXB0eS0wIi8+PC9nPgo8ZyB0cmFuc2Zvcm09InRyYW5zbGF0ZSgzNTg5LDI2MTkpIj48dXNlIHhsaW5rOmhyZWY9IiN0LTAiLz48L2c+CjxnIHRyYW5zZm9ybT0idHJhbnNsYXRlKDM3ODMsMjYxOSkiPjx1c2UgeGxpbms6aHJlZj0iI2ItMCIvPjwvZz4KPGcgdHJhbnNmb3JtPSJ0cmFuc2xhdGUoOTcsMjcxNikiPjx1c2UgeGxpbms6aHJlZj0iI25fcmItMCIvPjwvZz4KPGcgdHJhbnNmb3JtPSJ0cmFuc2xhdGUoMTk0LDI3MTYpIj48dXNlIHhsaW5rOmhyZWY9IiNiLTAiLz48L2c+CjxnIHRyYW5zZm9ybT0idHJhbnNsYXRlKDI5MSwyNzE2KSI+PHVzZSB4bGluazpocmVmPSIjbl9yYi0wIi8+PC9nPgo8ZyB0cmFuc2Zvcm09InRyYW5zbGF0ZSgzODgsMjcxNikiPjx1c2UgeGxpbms6aHJlZj0iI3JlY3QtMCIvPjwvZz4KPGcgdHJhbnNmb3JtPSJ0cmFuc2xhdGUoNDg1LDI3MTYpIj48dXNlIHhsaW5rOmhyZWY9IiNyZWN0LTAiLz48L2c+CjxnIHRyYW5zZm9ybT0idHJhbnNsYXRlKDU4MiwyNzE2KSI+PHVzZSB4bGluazpocmVmPSIjcmVjdC0wIi8+PC9nPgo8ZyB0cmFuc2Zvcm09InRyYW5zbGF0ZSg2NzksMjcxNikiPjx1c2UgeGxpbms6aHJlZj0iI3JlY3QtMCIvPjwvZz4KPGcgdHJhbnNmb3JtPSJ0cmFuc2xhdGUoNzc2LDI3MTYpIj48dXNlIHhsaW5rOmhyZWY9IiNsYi0wIi8+PC9nPgo8ZyB0cmFuc2Zvcm09InRyYW5zbGF0ZSg5NzAsMjcxNikiPjx1c2UgeGxpbms6aHJlZj0iI3QtMCIvPjwvZz4KPGcgdHJhbnNmb3JtPSJ0cmFuc2xhdGUoMTI2MSwyNzE2KSI+PHVzZSB4bGluazpocmVmPSIjZW1wdHktMCIvPjwvZz4KPGcgdHJhbnNmb3JtPSJ0cmFuc2xhdGUoMTQ1NSwyNzE2KSI+PHVzZSB4bGluazpocmVmPSIjcnQtMCIvPjwvZz4KPGcgdHJhbnNmb3JtPSJ0cmFuc2xhdGUoMTU1MiwyNzE2KSI+PHVzZSB4bGluazpocmVmPSIjcmVjdC0wIi8+PC9nPgo8ZyB0cmFuc2Zvcm09InRyYW5zbGF0ZSgxNjQ5LDI3MTYpIj48dXNlIHhsaW5rOmhyZWY9IiNyZWN0LTAiLz48L2c+CjxnIHRyYW5zZm9ybT0idHJhbnNsYXRlKDE3NDYsMjcxNikiPjx1c2UgeGxpbms6aHJlZj0iI3JlY3QtMCIvPjwvZz4KPGcgdHJhbnNmb3JtPSJ0cmFuc2xhdGUoMTg0MywyNzE2KSI+PHVzZSB4bGluazpocmVmPSIjbC0wIi8+PC9nPgo8ZyB0cmFuc2Zvcm09InRyYW5zbGF0ZSgyMDM3LDI3MTYpIj48dXNlIHhsaW5rOmhyZWY9IiNyYi0wIi8+PC9nPgo8ZyB0cmFuc2Zvcm09InRyYW5zbGF0ZSgyMTM0LDI3MTYpIj48dXNlIHhsaW5rOmhyZWY9IiNyZWN0LTAiLz48L2c+CjxnIHRyYW5zZm9ybT0idHJhbnNsYXRlKDIyMzEsMjcxNikiPjx1c2UgeGxpbms6aHJlZj0iI3JlY3QtMCIvPjwvZz4KPGcgdHJhbnNmb3JtPSJ0cmFuc2xhdGUoMjQyNSwyNzE2KSI+PHVzZSB4bGluazpocmVmPSIjdC0wIi8+PC9nPgo8ZyB0cmFuc2Zvcm09InRyYW5zbGF0ZSgyNjE5LDI3MTYpIj48dXNlIHhsaW5rOmhyZWY9IiNyLTAiLz48L2c+CjxnIHRyYW5zZm9ybT0idHJhbnNsYXRlKDI3MTYsMjcxNikiPjx1c2UgeGxpbms6aHJlZj0iI3JlY3QtMCIvPjwvZz4KPGcgdHJhbnNmb3JtPSJ0cmFuc2xhdGUoMjgxMywyNzE2KSI+PHVzZSB4bGluazpocmVmPSIjbC0wIi8+PC9nPgo8ZyB0cmFuc2Zvcm09InRyYW5zbGF0ZSgzNjg2LDI3MTYpIj48dXNlIHhsaW5rOmhyZWY9IiNuX3JiLTAiLz48L2c+CjxnIHRyYW5zZm9ybT0idHJhbnNsYXRlKDM3ODMsMjcxNikiPjx1c2UgeGxpbms6aHJlZj0iI3JlY3QtMCIvPjwvZz4KPGcgdHJhbnNmb3JtPSJ0cmFuc2xhdGUoMzg4MCwyNzE2KSI+PHVzZSB4bGluazpocmVmPSIjbGItMCIvPjwvZz4KPGcgdHJhbnNmb3JtPSJ0cmFuc2xhdGUoMCwyODEzKSI+PHVzZSB4bGluazpocmVmPSIjbl9yYi0wIi8+PC9nPgo8ZyB0cmFuc2Zvcm09InRyYW5zbGF0ZSg5NywyODEzKSI+PHVzZSB4bGluazpocmVmPSIjcmItMCIvPjwvZz4KPGcgdHJhbnNmb3JtPSJ0cmFuc2xhdGUoMTk0LDI4MTMpIj48dXNlIHhsaW5rOmhyZWY9IiNyZWN0LTAiLz48L2c+CjxnIHRyYW5zZm9ybT0idHJhbnNsYXRlKDI5MSwyODEzKSI+PHVzZSB4bGluazpocmVmPSIjcmVjdC0wIi8+PC9nPgo8ZyB0cmFuc2Zvcm09InRyYW5zbGF0ZSgzODgsMjgxMykiPjx1c2UgeGxpbms6aHJlZj0iI3JlY3QtMCIvPjwvZz4KPGcgdHJhbnNmb3JtPSJ0cmFuc2xhdGUoNjc5LDI4MTMpIj48dXNlIHhsaW5rOmhyZWY9IiNyZWN0LTAiLz48L2c+CjxnIHRyYW5zZm9ybT0idHJhbnNsYXRlKDc3NiwyODEzKSI+PHVzZSB4bGluazpocmVmPSIjbHQtMCIvPjwvZz4KPGcgdHJhbnNmb3JtPSJ0cmFuc2xhdGUoMTA2NywyODEzKSI+PHVzZSB4bGluazpocmVmPSIjci0wIi8+PC9nPgo8ZyB0cmFuc2Zvcm09InRyYW5zbGF0ZSgxMTY0LDI4MTMpIj48dXNlIHhsaW5rOmhyZWY9IiNsYi0wIi8+PC9nPgo8ZyB0cmFuc2Zvcm09InRyYW5zbGF0ZSgxNTUyLDI4MTMpIj48dXNlIHhsaW5rOmhyZWY9IiN0LTAiLz48L2c+CjxnIHRyYW5zZm9ybT0idHJhbnNsYXRlKDE3NDYsMjgxMykiPjx1c2UgeGxpbms6aHJlZj0iI3JlY3QtMCIvPjwvZz4KPGcgdHJhbnNmb3JtPSJ0cmFuc2xhdGUoMjAzNywyODEzKSI+PHVzZSB4bGluazpocmVmPSIjcmVjdC0wIi8+PC9nPgo8ZyB0cmFuc2Zvcm09InRyYW5zbGF0ZSgyMjMxLDI4MTMpIj48dXNlIHhsaW5rOmhyZWY9IiN0LTAiLz48L2c+CjxnIHRyYW5zZm9ybT0idHJhbnNsYXRlKDI1MjIsMjgxMykiPjx1c2UgeGxpbms6aHJlZj0iI2VtcHR5LTAiLz48L2c+CjxnIHRyYW5zZm9ybT0idHJhbnNsYXRlKDI3MTYsMjgxMykiPjx1c2UgeGxpbms6aHJlZj0iI3JlY3QtMCIvPjwvZz4KPGcgdHJhbnNmb3JtPSJ0cmFuc2xhdGUoMjkxMCwyODEzKSI+PHVzZSB4bGluazpocmVmPSIjZW1wdHktMCIvPjwvZz4KPGcgdHJhbnNmb3JtPSJ0cmFuc2xhdGUoMzM5NSwyODEzKSI+PHVzZSB4bGluazpocmVmPSIjZW1wdHktMCIvPjwvZz4KPGcgdHJhbnNmb3JtPSJ0cmFuc2xhdGUoMzQ5MiwyODEzKSI+PHVzZSB4bGluazpocmVmPSIjbl9yYi0wIi8+PC9nPgo8ZyB0cmFuc2Zvcm09InRyYW5zbGF0ZSgzNTg5LDI4MTMpIj48dXNlIHhsaW5rOmhyZWY9IiNyYi0wIi8+PC9nPgo8ZyB0cmFuc2Zvcm09InRyYW5zbGF0ZSgzNjg2LDI4MTMpIj48dXNlIHhsaW5rOmhyZWY9IiNyZWN0LTAiLz48L2c+CjxnIHRyYW5zZm9ybT0idHJhbnNsYXRlKDM3ODMsMjgxMykiPjx1c2UgeGxpbms6aHJlZj0iI3JlY3QtMCIvPjwvZz4KPGcgdHJhbnNmb3JtPSJ0cmFuc2xhdGUoMzg4MCwyODEzKSI+PHVzZSB4bGluazpocmVmPSIjcmVjdC0wIi8+PC9nPgo8ZyB0cmFuc2Zvcm09InRyYW5zbGF0ZSgwLDI5MTApIj48dXNlIHhsaW5rOmhyZWY9IiNyLTAiLz48L2c+CjxnIHRyYW5zZm9ybT0idHJhbnNsYXRlKDk3LDI5MTApIj48dXNlIHhsaW5rOmhyZWY9IiNyZWN0LTAiLz48L2c+CjxnIHRyYW5zZm9ybT0idHJhbnNsYXRlKDE5NCwyOTEwKSI+PHVzZSB4bGluazpocmVmPSIjcmVjdC0wIi8+PC9nPgo8ZyB0cmFuc2Zvcm09InRyYW5zbGF0ZSgzODgsMjkxMCkiPjx1c2UgeGxpbms6aHJlZj0iI3JlY3QtMCIvPjwvZz4KPGcgdHJhbnNmb3JtPSJ0cmFuc2xhdGUoNDg1LDI5MTApIj48dXNlIHhsaW5rOmhyZWY9IiNyZWN0LTAiLz48L2c+CjxnIHRyYW5zZm9ybT0idHJhbnNsYXRlKDU4MiwyOTEwKSI+PHVzZSB4bGluazpocmVmPSIjcmVjdC0wIi8+PC9nPgo8ZyB0cmFuc2Zvcm09InRyYW5zbGF0ZSg2NzksMjkxMCkiPjx1c2UgeGxpbms6aHJlZj0iI2x0LTAiLz48L2c+CjxnIHRyYW5zZm9ybT0idHJhbnNsYXRlKDg3MywyOTEwKSI+PHVzZSB4bGluazpocmVmPSIjZW1wdHktMCIvPjwvZz4KPGcgdHJhbnNmb3JtPSJ0cmFuc2xhdGUoMTE2NCwyOTEwKSI+PHVzZSB4bGluazpocmVmPSIjcmVjdC0wIi8+PC9nPgo8ZyB0cmFuc2Zvcm09InRyYW5zbGF0ZSgxMjYxLDI5MTApIj48dXNlIHhsaW5rOmhyZWY9IiNsYi0wIi8+PC9nPgo8ZyB0cmFuc2Zvcm09InRyYW5zbGF0ZSgxNDU1LDI5MTApIj48dXNlIHhsaW5rOmhyZWY9IiNlbXB0eS0wIi8+PC9nPgo8ZyB0cmFuc2Zvcm09InRyYW5zbGF0ZSgxNjQ5LDI5MTApIj48dXNlIHhsaW5rOmhyZWY9IiNyLTAiLz48L2c+CjxnIHRyYW5zZm9ybT0idHJhbnNsYXRlKDE3NDYsMjkxMCkiPjx1c2UgeGxpbms6aHJlZj0iI3JlY3QtMCIvPjwvZz4KPGcgdHJhbnNmb3JtPSJ0cmFuc2xhdGUoMTg0MywyOTEwKSI+PHVzZSB4bGluazpocmVmPSIjbGItMCIvPjwvZz4KPGcgdHJhbnNmb3JtPSJ0cmFuc2xhdGUoMjAzNywyOTEwKSI+PHVzZSB4bGluazpocmVmPSIjcnQtMCIvPjwvZz4KPGcgdHJhbnNmb3JtPSJ0cmFuc2xhdGUoMjEzNCwyOTEwKSI+PHVzZSB4bGluazpocmVmPSIjbGItMCIvPjwvZz4KPGcgdHJhbnNmb3JtPSJ0cmFuc2xhdGUoMjQyNSwyOTEwKSI+PHVzZSB4bGluazpocmVmPSIjZW1wdHktMCIvPjwvZz4KPGcgdHJhbnNmb3JtPSJ0cmFuc2xhdGUoMjYxOSwyOTEwKSI+PHVzZSB4bGluazpocmVmPSIjbl9yYi0wIi8+PC9nPgo8ZyB0cmFuc2Zvcm09InRyYW5zbGF0ZSgyNzE2LDI5MTApIj48dXNlIHhsaW5rOmhyZWY9IiNyZWN0LTAiLz48L2c+CjxnIHRyYW5zZm9ybT0idHJhbnNsYXRlKDI4MTMsMjkxMCkiPjx1c2UgeGxpbms6aHJlZj0iI2wtMCIvPjwvZz4KPGcgdHJhbnNmb3JtPSJ0cmFuc2xhdGUoMzAwNywyOTEwKSI+PHVzZSB4bGluazpocmVmPSIjZW1wdHktMCIvPjwvZz4KPGcgdHJhbnNmb3JtPSJ0cmFuc2xhdGUoMzIwMSwyOTEwKSI+PHVzZSB4bGluazpocmVmPSIjZW1wdHktMCIvPjwvZz4KPGcgdHJhbnNmb3JtPSJ0cmFuc2xhdGUoMzQ5MiwyOTEwKSI+PHVzZSB4bGluazpocmVmPSIjci0wIi8+PC9nPgo8ZyB0cmFuc2Zvcm09InRyYW5zbGF0ZSgzNTg5LDI5MTApIj48dXNlIHhsaW5rOmhyZWY9IiNyZWN0LTAiLz48L2c+CjxnIHRyYW5zZm9ybT0idHJhbnNsYXRlKDM2ODYsMjkxMCkiPjx1c2UgeGxpbms6aHJlZj0iI3JlY3QtMCIvPjwvZz4KPGcgdHJhbnNmb3JtPSJ0cmFuc2xhdGUoMzc4MywyOTEwKSI+PHVzZSB4bGluazpocmVmPSIjcmVjdC0wIi8+PC9nPgo8ZyB0cmFuc2Zvcm09InRyYW5zbGF0ZSgzODgwLDI5MTApIj48dXNlIHhsaW5rOmhyZWY9IiNyZWN0LTAiLz48L2c+CjxnIHRyYW5zZm9ybT0idHJhbnNsYXRlKDE5NCwzMDA3KSI+PHVzZSB4bGluazpocmVmPSIjcmVjdC0wIi8+PC9nPgo8ZyB0cmFuc2Zvcm09InRyYW5zbGF0ZSgyOTEsMzAwNykiPjx1c2UgeGxpbms6aHJlZj0iI3JlY3QtMCIvPjwvZz4KPGcgdHJhbnNmb3JtPSJ0cmFuc2xhdGUoMzg4LDMwMDcpIj48dXNlIHhsaW5rOmhyZWY9IiNsdC0wIi8+PC9nPgo8ZyB0cmFuc2Zvcm09InRyYW5zbGF0ZSg3NzYsMzAwNykiPjx1c2UgeGxpbms6aHJlZj0iI2ItMCIvPjwvZz4KPGcgdHJhbnNmb3JtPSJ0cmFuc2xhdGUoOTcwLDMwMDcpIj48dXNlIHhsaW5rOmhyZWY9IiNlbXB0eS0wIi8+PC9nPgo8ZyB0cmFuc2Zvcm09InRyYW5zbGF0ZSgxMDY3LDMwMDcpIj48dXNlIHhsaW5rOmhyZWY9IiNuX3JiLTAiLz48L2c+CjxnIHRyYW5zZm9ybT0idHJhbnNsYXRlKDExNjQsMzAwNykiPjx1c2UgeGxpbms6aHJlZj0iI3JlY3QtMCIvPjwvZz4KPGcgdHJhbnNmb3JtPSJ0cmFuc2xhdGUoMTI2MSwzMDA3KSI+PHVzZSB4bGluazpocmVmPSIjcmVjdC0wIi8+PC9nPgo8ZyB0cmFuc2Zvcm09InRyYW5zbGF0ZSgxMzU4LDMwMDcpIj48dXNlIHhsaW5rOmhyZWY9IiNsLTAiLz48L2c+CjxnIHRyYW5zZm9ybT0idHJhbnNsYXRlKDE4NDMsMzAwNykiPjx1c2UgeGxpbms6aHJlZj0iI3J0LTAiLz48L2c+CjxnIHRyYW5zZm9ybT0idHJhbnNsYXRlKDE5NDAsMzAwNykiPjx1c2UgeGxpbms6aHJlZj0iI2wtMCIvPjwvZz4KPGcgdHJhbnNmb3JtPSJ0cmFuc2xhdGUoMjEzNCwzMDA3KSI+PHVzZSB4bGluazpocmVmPSIjcmVjdC0wIi8+PC9nPgo8ZyB0cmFuc2Zvcm09InRyYW5zbGF0ZSgyMjMxLDMwMDcpIj48dXNlIHhsaW5rOmhyZWY9IiNuX3JiLTAiLz48L2c+CjxnIHRyYW5zZm9ybT0idHJhbnNsYXRlKDIzMjgsMzAwNykiPjx1c2UgeGxpbms6aHJlZj0iI2ItMCIvPjwvZz4KPGcgdHJhbnNmb3JtPSJ0cmFuc2xhdGUoMjUyMiwzMDA3KSI+PHVzZSB4bGluazpocmVmPSIjci0wIi8+PC9nPgo8ZyB0cmFuc2Zvcm09InRyYW5zbGF0ZSgyNjE5LDMwMDcpIj48dXNlIHhsaW5rOmhyZWY9IiNyZWN0LTAiLz48L2c+CjxnIHRyYW5zZm9ybT0idHJhbnNsYXRlKDI3MTYsMzAwNykiPjx1c2UgeGxpbms6aHJlZj0iI2x0LTAiLz48L2c+CjxnIHRyYW5zZm9ybT0idHJhbnNsYXRlKDMyMDEsMzAwNykiPjx1c2UgeGxpbms6aHJlZj0iI25fcmItMCIvPjwvZz4KPGcgdHJhbnNmb3JtPSJ0cmFuc2xhdGUoMzI5OCwzMDA3KSI+PHVzZSB4bGluazpocmVmPSIjcmItMCIvPjwvZz4KPGcgdHJhbnNmb3JtPSJ0cmFuc2xhdGUoMzM5NSwzMDA3KSI+PHVzZSB4bGluazpocmVmPSIjbGItMCIvPjwvZz4KPGcgdHJhbnNmb3JtPSJ0cmFuc2xhdGUoMzQ5MiwzMDA3KSI+PHVzZSB4bGluazpocmVmPSIjbl9yYi0wIi8+PC9nPgo8ZyB0cmFuc2Zvcm09InRyYW5zbGF0ZSgzNTg5LDMwMDcpIj48dXNlIHhsaW5rOmhyZWY9IiNyZWN0LTAiLz48L2c+CjxnIHRyYW5zZm9ybT0idHJhbnNsYXRlKDM4ODAsMzAwNykiPjx1c2UgeGxpbms6aHJlZj0iI3QtMCIvPjwvZz4KPGcgdHJhbnNmb3JtPSJ0cmFuc2xhdGUoMCwzMTA0KSI+PHVzZSB4bGluazpocmVmPSIjci0wIi8+PC9nPgo8ZyB0cmFuc2Zvcm09InRyYW5zbGF0ZSg5NywzMTA0KSI+PHVzZSB4bGluazpocmVmPSIjcmVjdC0wIi8+PC9nPgo8ZyB0cmFuc2Zvcm09InRyYW5zbGF0ZSgxOTQsMzEwNCkiPjx1c2UgeGxpbms6aHJlZj0iI3JlY3QtMCIvPjwvZz4KPGcgdHJhbnNmb3JtPSJ0cmFuc2xhdGUoMjkxLDMxMDQpIj48dXNlIHhsaW5rOmhyZWY9IiNsdC0wIi8+PC9nPgo8ZyB0cmFuc2Zvcm09InRyYW5zbGF0ZSg0ODUsMzEwNCkiPjx1c2UgeGxpbms6aHJlZj0iI3ItMCIvPjwvZz4KPGcgdHJhbnNmb3JtPSJ0cmFuc2xhdGUoNTgyLDMxMDQpIj48dXNlIHhsaW5rOmhyZWY9IiNsLTAiLz48L2c+CjxnIHRyYW5zZm9ybT0idHJhbnNsYXRlKDc3NiwzMTA0KSI+PHVzZSB4bGluazpocmVmPSIjcmVjdC0wIi8+PC9nPgo8ZyB0cmFuc2Zvcm09InRyYW5zbGF0ZSgxMDY3LDMxMDQpIj48dXNlIHhsaW5rOmhyZWY9IiNyYi0wIi8+PC9nPgo8ZyB0cmFuc2Zvcm09InRyYW5zbGF0ZSgxMTY0LDMxMDQpIj48dXNlIHhsaW5rOmhyZWY9IiNyZWN0LTAiLz48L2c+CjxnIHRyYW5zZm9ybT0idHJhbnNsYXRlKDEyNjEsMzEwNCkiPjx1c2UgeGxpbms6aHJlZj0iI2x0LTAiLz48L2c+CjxnIHRyYW5zZm9ybT0idHJhbnNsYXRlKDE0NTUsMzEwNCkiPjx1c2UgeGxpbms6aHJlZj0iI2VtcHR5LTAiLz48L2c+CjxnIHRyYW5zZm9ybT0idHJhbnNsYXRlKDE3NDYsMzEwNCkiPjx1c2UgeGxpbms6aHJlZj0iI2VtcHR5LTAiLz48L2c+CjxnIHRyYW5zZm9ybT0idHJhbnNsYXRlKDIwMzcsMzEwNCkiPjx1c2UgeGxpbms6aHJlZj0iI25fcmItMCIvPjwvZz4KPGcgdHJhbnNmb3JtPSJ0cmFuc2xhdGUoMjEzNCwzMTA0KSI+PHVzZSB4bGluazpocmVmPSIjcmVjdC0wIi8+PC9nPgo8ZyB0cmFuc2Zvcm09InRyYW5zbGF0ZSgyMjMxLDMxMDQpIj48dXNlIHhsaW5rOmhyZWY9IiNyZWN0LTAiLz48L2c+CjxnIHRyYW5zZm9ybT0idHJhbnNsYXRlKDIzMjgsMzEwNCkiPjx1c2UgeGxpbms6aHJlZj0iI2x0LTAiLz48L2c+CjxnIHRyYW5zZm9ybT0idHJhbnNsYXRlKDI5MTAsMzEwNCkiPjx1c2UgeGxpbms6aHJlZj0iI3JiLTAiLz48L2c+CjxnIHRyYW5zZm9ybT0idHJhbnNsYXRlKDMwMDcsMzEwNCkiPjx1c2UgeGxpbms6aHJlZj0iI3JlY3QtMCIvPjwvZz4KPGcgdHJhbnNmb3JtPSJ0cmFuc2xhdGUoMzEwNCwzMTA0KSI+PHVzZSB4bGluazpocmVmPSIjcmVjdC0wIi8+PC9nPgo8ZyB0cmFuc2Zvcm09InRyYW5zbGF0ZSgzMjAxLDMxMDQpIj48dXNlIHhsaW5rOmhyZWY9IiNyZWN0LTAiLz48L2c+CjxnIHRyYW5zZm9ybT0idHJhbnNsYXRlKDMyOTgsMzEwNCkiPjx1c2UgeGxpbms6aHJlZj0iI3JlY3QtMCIvPjwvZz4KPGcgdHJhbnNmb3JtPSJ0cmFuc2xhdGUoMzM5NSwzMTA0KSI+PHVzZSB4bGluazpocmVmPSIjcmVjdC0wIi8+PC9nPgo8ZyB0cmFuc2Zvcm09InRyYW5zbGF0ZSgzNDkyLDMxMDQpIj48dXNlIHhsaW5rOmhyZWY9IiNyZWN0LTAiLz48L2c+CjxnIHRyYW5zZm9ybT0idHJhbnNsYXRlKDM1ODksMzEwNCkiPjx1c2UgeGxpbms6aHJlZj0iI2x0LTAiLz48L2c+CjxnIHRyYW5zZm9ybT0idHJhbnNsYXRlKDM3ODMsMzEwNCkiPjx1c2UgeGxpbms6aHJlZj0iI2VtcHR5LTAiLz48L2c+CjxnIHRyYW5zZm9ybT0idHJhbnNsYXRlKDc3NiwzMjAxKSI+PHVzZSB4bGluazpocmVmPSIjcmVjdC0wIi8+PC9nPgo8ZyB0cmFuc2Zvcm09InRyYW5zbGF0ZSg4NzMsMzIwMSkiPjx1c2UgeGxpbms6aHJlZj0iI2wtMCIvPjwvZz4KPGcgdHJhbnNmb3JtPSJ0cmFuc2xhdGUoOTcwLDMyMDEpIj48dXNlIHhsaW5rOmhyZWY9IiNuX3JiLTAiLz48L2c+CjxnIHRyYW5zZm9ybT0idHJhbnNsYXRlKDEwNjcsMzIwMSkiPjx1c2UgeGxpbms6aHJlZj0iI3JlY3QtMCIvPjwvZz4KPGcgdHJhbnNmb3JtPSJ0cmFuc2xhdGUoMTU1MiwzMjAxKSI+PHVzZSB4bGluazpocmVmPSIjZW1wdHktMCIvPjwvZz4KPGcgdHJhbnNmb3JtPSJ0cmFuc2xhdGUoMTg0MywzMjAxKSI+PHVzZSB4bGluazpocmVmPSIjZW1wdHktMCIvPjwvZz4KPGcgdHJhbnNmb3JtPSJ0cmFuc2xhdGUoMTk0MCwzMjAxKSI+PHVzZSB4bGluazpocmVmPSIjbl9yYi0wIi8+PC9nPgo8ZyB0cmFuc2Zvcm09InRyYW5zbGF0ZSgyMDM3LDMyMDEpIj48dXNlIHhsaW5rOmhyZWY9IiNyYi0wIi8+PC9nPgo8ZyB0cmFuc2Zvcm09InRyYW5zbGF0ZSgyMTM0LDMyMDEpIj48dXNlIHhsaW5rOmhyZWY9IiNyZWN0LTAiLz48L2c+CjxnIHRyYW5zZm9ybT0idHJhbnNsYXRlKDIyMzEsMzIwMSkiPjx1c2UgeGxpbms6aHJlZj0iI2x0LTAiLz48L2c+CjxnIHRyYW5zZm9ybT0idHJhbnNsYXRlKDI0MjUsMzIwMSkiPjx1c2UgeGxpbms6aHJlZj0iI3ItMCIvPjwvZz4KPGcgdHJhbnNmb3JtPSJ0cmFuc2xhdGUoMjUyMiwzMjAxKSI+PHVzZSB4bGluazpocmVmPSIjcmVjdC0wIi8+PC9nPgo8ZyB0cmFuc2Zvcm09InRyYW5zbGF0ZSgyNjE5LDMyMDEpIj48dXNlIHhsaW5rOmhyZWY9IiNsYi0wIi8+PC9nPgo8ZyB0cmFuc2Zvcm09InRyYW5zbGF0ZSgyODEzLDMyMDEpIj48dXNlIHhsaW5rOmhyZWY9IiNuX3JiLTAiLz48L2c+CjxnIHRyYW5zZm9ybT0idHJhbnNsYXRlKDI5MTAsMzIwMSkiPjx1c2UgeGxpbms6aHJlZj0iI3JlY3QtMCIvPjwvZz4KPGcgdHJhbnNmb3JtPSJ0cmFuc2xhdGUoMzEwNCwzMjAxKSI+PHVzZSB4bGluazpocmVmPSIjcmVjdC0wIi8+PC9nPgo8ZyB0cmFuc2Zvcm09InRyYW5zbGF0ZSgzNDkyLDMyMDEpIj48dXNlIHhsaW5rOmhyZWY9IiNyZWN0LTAiLz48L2c+CjxnIHRyYW5zZm9ybT0idHJhbnNsYXRlKDM4ODAsMzIwMSkiPjx1c2UgeGxpbms6aHJlZj0iI2ItMCIvPjwvZz4KPGcgdHJhbnNmb3JtPSJ0cmFuc2xhdGUoNzc2LDMyOTgpIj48dXNlIHhsaW5rOmhyZWY9IiNyZWN0LTAiLz48L2c+CjxnIHRyYW5zZm9ybT0idHJhbnNsYXRlKDk3MCwzMjk4KSI+PHVzZSB4bGluazpocmVmPSIjcmItMCIvPjwvZz4KPGcgdHJhbnNmb3JtPSJ0cmFuc2xhdGUoMTA2NywzMjk4KSI+PHVzZSB4bGluazpocmVmPSIjcmVjdC0wIi8+PC9nPgo8ZyB0cmFuc2Zvcm09InRyYW5zbGF0ZSgxMTY0LDMyOTgpIj48dXNlIHhsaW5rOmhyZWY9IiNyZWN0LTAiLz48L2c+CjxnIHRyYW5zZm9ybT0idHJhbnNsYXRlKDEyNjEsMzI5OCkiPjx1c2UgeGxpbms6aHJlZj0iI2xiLTAiLz48L2c+CjxnIHRyYW5zZm9ybT0idHJhbnNsYXRlKDE2NDksMzI5OCkiPjx1c2UgeGxpbms6aHJlZj0iI3ItMCIvPjwvZz4KPGcgdHJhbnNmb3JtPSJ0cmFuc2xhdGUoMTc0NiwzMjk4KSI+PHVzZSB4bGluazpocmVmPSIjbC0wIi8+PC9nPgo8ZyB0cmFuc2Zvcm09InRyYW5zbGF0ZSgxOTQwLDMyOTgpIj48dXNlIHhsaW5rOmhyZWY9IiNyLTAiLz48L2c+CjxnIHRyYW5zZm9ybT0idHJhbnNsYXRlKDIwMzcsMzI5OCkiPjx1c2UgeGxpbms6aHJlZj0iI3JlY3QtMCIvPjwvZz4KPGcgdHJhbnNmb3JtPSJ0cmFuc2xhdGUoMjEzNCwzMjk4KSI+PHVzZSB4bGluazpocmVmPSIjcmVjdC0wIi8+PC9nPgo8ZyB0cmFuc2Zvcm09InRyYW5zbGF0ZSgyNTIyLDMyOTgpIj48dXNlIHhsaW5rOmhyZWY9IiNydC0wIi8+PC9nPgo8ZyB0cmFuc2Zvcm09InRyYW5zbGF0ZSgyNjE5LDMyOTgpIj48dXNlIHhsaW5rOmhyZWY9IiNyZWN0LTAiLz48L2c+CjxnIHRyYW5zZm9ybT0idHJhbnNsYXRlKDI4MTMsMzI5OCkiPjx1c2UgeGxpbms6aHJlZj0iI3ItMCIvPjwvZz4KPGcgdHJhbnNmb3JtPSJ0cmFuc2xhdGUoMjkxMCwzMjk4KSI+PHVzZSB4bGluazpocmVmPSIjcmVjdC0wIi8+PC9nPgo8ZyB0cmFuc2Zvcm09InRyYW5zbGF0ZSgzMDA3LDMyOTgpIj48dXNlIHhsaW5rOmhyZWY9IiNyZWN0LTAiLz48L2c+CjxnIHRyYW5zZm9ybT0idHJhbnNsYXRlKDMxMDQsMzI5OCkiPjx1c2UgeGxpbms6aHJlZj0iI3JlY3QtMCIvPjwvZz4KPGcgdHJhbnNmb3JtPSJ0cmFuc2xhdGUoMzI5OCwzMjk4KSI+PHVzZSB4bGluazpocmVmPSIjZW1wdHktMCIvPjwvZz4KPGcgdHJhbnNmb3JtPSJ0cmFuc2xhdGUoMzQ5MiwzMjk4KSI+PHVzZSB4bGluazpocmVmPSIjcmVjdC0wIi8+PC9nPgo8ZyB0cmFuc2Zvcm09InRyYW5zbGF0ZSgzNjg2LDMyOTgpIj48dXNlIHhsaW5rOmhyZWY9IiNlbXB0eS0wIi8+PC9nPgo8ZyB0cmFuc2Zvcm09InRyYW5zbGF0ZSgzODgwLDMyOTgpIj48dXNlIHhsaW5rOmhyZWY9IiN0LTAiLz48L2c+CjxnIHRyYW5zZm9ybT0idHJhbnNsYXRlKDc3NiwzMzk1KSI+PHVzZSB4bGluazpocmVmPSIjdC0wIi8+PC9nPgo8ZyB0cmFuc2Zvcm09InRyYW5zbGF0ZSg5NzAsMzM5NSkiPjx1c2UgeGxpbms6aHJlZj0iI3QtMCIvPjwvZz4KPGcgdHJhbnNmb3JtPSJ0cmFuc2xhdGUoMTI2MSwzMzk1KSI+PHVzZSB4bGluazpocmVmPSIjdC0wIi8+PC9nPgo8ZyB0cmFuc2Zvcm09InRyYW5zbGF0ZSgxNDU1LDMzOTUpIj48dXNlIHhsaW5rOmhyZWY9IiNyYi0wIi8+PC9nPgo8ZyB0cmFuc2Zvcm09InRyYW5zbGF0ZSgxNTUyLDMzOTUpIj48dXNlIHhsaW5rOmhyZWY9IiNsLTAiLz48L2c+CjxnIHRyYW5zZm9ybT0idHJhbnNsYXRlKDIwMzcsMzM5NSkiPjx1c2UgeGxpbms6aHJlZj0iI3JlY3QtMCIvPjwvZz4KPGcgdHJhbnNmb3JtPSJ0cmFuc2xhdGUoMjEzNCwzMzk1KSI+PHVzZSB4bGluazpocmVmPSIjcmVjdC0wIi8+PC9nPgo8ZyB0cmFuc2Zvcm09InRyYW5zbGF0ZSgyMzI4LDMzOTUpIj48dXNlIHhsaW5rOmhyZWY9IiNlbXB0eS0wIi8+PC9nPgo8ZyB0cmFuc2Zvcm09InRyYW5zbGF0ZSgyNjE5LDMzOTUpIj48dXNlIHhsaW5rOmhyZWY9IiNyZWN0LTAiLz48L2c+CjxnIHRyYW5zZm9ybT0idHJhbnNsYXRlKDI3MTYsMzM5NSkiPjx1c2UgeGxpbms6aHJlZj0iI2wtMCIvPjwvZz4KPGcgdHJhbnNmb3JtPSJ0cmFuc2xhdGUoMjkxMCwzMzk1KSI+PHVzZSB4bGluazpocmVmPSIjcmVjdC0wIi8+PC9nPgo8ZyB0cmFuc2Zvcm09InRyYW5zbGF0ZSgzMDA3LDMzOTUpIj48dXNlIHhsaW5rOmhyZWY9IiNyZWN0LTAiLz48L2c+CjxnIHRyYW5zZm9ybT0idHJhbnNsYXRlKDMxMDQsMzM5NSkiPjx1c2UgeGxpbms6aHJlZj0iI3JlY3QtMCIvPjwvZz4KPGcgdHJhbnNmb3JtPSJ0cmFuc2xhdGUoMzM5NSwzMzk1KSI+PHVzZSB4bGluazpocmVmPSIjbl9yYi0wIi8+PC9nPgo8ZyB0cmFuc2Zvcm09InRyYW5zbGF0ZSgzNDkyLDMzOTUpIj48dXNlIHhsaW5rOmhyZWY9IiNyZWN0LTAiLz48L2c+CjxnIHRyYW5zZm9ybT0idHJhbnNsYXRlKDM1ODksMzM5NSkiPjx1c2UgeGxpbms6aHJlZj0iI2wtMCIvPjwvZz4KPGcgdHJhbnNmb3JtPSJ0cmFuc2xhdGUoMzc4MywzMzk1KSI+PHVzZSB4bGluazpocmVmPSIjZW1wdHktMCIvPjwvZz4KPGcgdHJhbnNmb3JtPSJ0cmFuc2xhdGUoODczLDM0OTIpIj48dXNlIHhsaW5rOmhyZWY9IiNiLTAiLz48L2c+CjxnIHRyYW5zZm9ybT0idHJhbnNsYXRlKDEwNjcsMzQ5MikiPjx1c2UgeGxpbms6aHJlZj0iI25fcmItMCIvPjwvZz4KPGcgdHJhbnNmb3JtPSJ0cmFuc2xhdGUoMTE2NCwzNDkyKSI+PHVzZSB4bGluazpocmVmPSIjYi0wIi8+PC9nPgo8ZyB0cmFuc2Zvcm09InRyYW5zbGF0ZSgxNDU1LDM0OTIpIj48dXNlIHhsaW5rOmhyZWY9IiN0LTAiLz48L2c+CjxnIHRyYW5zZm9ybT0idHJhbnNsYXRlKDE3NDYsMzQ5MikiPjx1c2UgeGxpbms6aHJlZj0iI3ItMCIvPjwvZz4KPGcgdHJhbnNmb3JtPSJ0cmFuc2xhdGUoMTg0MywzNDkyKSI+PHVzZSB4bGluazpocmVmPSIjcmVjdC0wIi8+PC9nPgo8ZyB0cmFuc2Zvcm09InRyYW5zbGF0ZSgxOTQwLDM0OTIpIj48dXNlIHhsaW5rOmhyZWY9IiNyZWN0LTAiLz48L2c+CjxnIHRyYW5zZm9ybT0idHJhbnNsYXRlKDIwMzcsMzQ5MikiPjx1c2UgeGxpbms6aHJlZj0iI3JlY3QtMCIvPjwvZz4KPGcgdHJhbnNmb3JtPSJ0cmFuc2xhdGUoMjEzNCwzNDkyKSI+PHVzZSB4bGluazpocmVmPSIjbHQtMCIvPjwvZz4KPGcgdHJhbnNmb3JtPSJ0cmFuc2xhdGUoMjUyMiwzNDkyKSI+PHVzZSB4bGluazpocmVmPSIjcmItMCIvPjwvZz4KPGcgdHJhbnNmb3JtPSJ0cmFuc2xhdGUoMjYxOSwzNDkyKSI+PHVzZSB4bGluazpocmVmPSIjbHQtMCIvPjwvZz4KPGcgdHJhbnNmb3JtPSJ0cmFuc2xhdGUoMjcxNiwzNDkyKSI+PHVzZSB4bGluazpocmVmPSIjbl9yYi0wIi8+PC9nPgo8ZyB0cmFuc2Zvcm09InRyYW5zbGF0ZSgyODEzLDM0OTIpIj48dXNlIHhsaW5rOmhyZWY9IiNyYi0wIi8+PC9nPgo8ZyB0cmFuc2Zvcm09InRyYW5zbGF0ZSgyOTEwLDM0OTIpIj48dXNlIHhsaW5rOmhyZWY9IiNyZWN0LTAiLz48L2c+CjxnIHRyYW5zZm9ybT0idHJhbnNsYXRlKDMwMDcsMzQ5MikiPjx1c2UgeGxpbms6aHJlZj0iI3JlY3QtMCIvPjwvZz4KPGcgdHJhbnNmb3JtPSJ0cmFuc2xhdGUoMzEwNCwzNDkyKSI+PHVzZSB4bGluazpocmVmPSIjcmVjdC0wIi8+PC9nPgo8ZyB0cmFuc2Zvcm09InRyYW5zbGF0ZSgzMjAxLDM0OTIpIj48dXNlIHhsaW5rOmhyZWY9IiNyZWN0LTAiLz48L2c+CjxnIHRyYW5zZm9ybT0idHJhbnNsYXRlKDMyOTgsMzQ5MikiPjx1c2UgeGxpbms6aHJlZj0iI3JlY3QtMCIvPjwvZz4KPGcgdHJhbnNmb3JtPSJ0cmFuc2xhdGUoMzM5NSwzNDkyKSI+PHVzZSB4bGluazpocmVmPSIjcmVjdC0wIi8+PC9nPgo8ZyB0cmFuc2Zvcm09InRyYW5zbGF0ZSgzNDkyLDM0OTIpIj48dXNlIHhsaW5rOmhyZWY9IiNyZWN0LTAiLz48L2c+CjxnIHRyYW5zZm9ybT0idHJhbnNsYXRlKDM4ODAsMzQ5MikiPjx1c2UgeGxpbms6aHJlZj0iI2ItMCIvPjwvZz4KPGcgdHJhbnNmb3JtPSJ0cmFuc2xhdGUoODczLDM1ODkpIj48dXNlIHhsaW5rOmhyZWY9IiNydC0wIi8+PC9nPgo8ZyB0cmFuc2Zvcm09InRyYW5zbGF0ZSg5NzAsMzU4OSkiPjx1c2UgeGxpbms6aHJlZj0iI3JlY3QtMCIvPjwvZz4KPGcgdHJhbnNmb3JtPSJ0cmFuc2xhdGUoMTA2NywzNTg5KSI+PHVzZSB4bGluazpocmVmPSIjcmVjdC0wIi8+PC9nPgo8ZyB0cmFuc2Zvcm09InRyYW5zbGF0ZSgxMTY0LDM1ODkpIj48dXNlIHhsaW5rOmhyZWY9IiNyZWN0LTAiLz48L2c+CjxnIHRyYW5zZm9ybT0idHJhbnNsYXRlKDEzNTgsMzU4OSkiPjx1c2UgeGxpbms6aHJlZj0iI2ItMCIvPjwvZz4KPGcgdHJhbnNmb3JtPSJ0cmFuc2xhdGUoMTQ1NSwzNTg5KSI+PHVzZSB4bGluazpocmVmPSIjbl9yYi0wIi8+PC9nPgo8ZyB0cmFuc2Zvcm09InRyYW5zbGF0ZSgxNTUyLDM1ODkpIj48dXNlIHhsaW5rOmhyZWY9IiNiLTAiLz48L2c+CjxnIHRyYW5zZm9ybT0idHJhbnNsYXRlKDE5NDAsMzU4OSkiPjx1c2UgeGxpbms6aHJlZj0iI3JlY3QtMCIvPjwvZz4KPGcgdHJhbnNmb3JtPSJ0cmFuc2xhdGUoMjEzNCwzNTg5KSI+PHVzZSB4bGluazpocmVmPSIjbl9yYi0wIi8+PC9nPgo8ZyB0cmFuc2Zvcm09InRyYW5zbGF0ZSgyMjMxLDM1ODkpIj48dXNlIHhsaW5rOmhyZWY9IiNyYi0wIi8+PC9nPgo8ZyB0cmFuc2Zvcm09InRyYW5zbGF0ZSgyMzI4LDM1ODkpIj48dXNlIHhsaW5rOmhyZWY9IiNsLTAiLz48L2c+CjxnIHRyYW5zZm9ybT0idHJhbnNsYXRlKDI0MjUsMzU4OSkiPjx1c2UgeGxpbms6aHJlZj0iI25fcmItMCIvPjwvZz4KPGcgdHJhbnNmb3JtPSJ0cmFuc2xhdGUoMjUyMiwzNTg5KSI+PHVzZSB4bGluazpocmVmPSIjcmVjdC0wIi8+PC9nPgo8ZyB0cmFuc2Zvcm09InRyYW5zbGF0ZSgyNjE5LDM1ODkpIj48dXNlIHhsaW5rOmhyZWY9IiNuX3JiLTAiLz48L2c+CjxnIHRyYW5zZm9ybT0idHJhbnNsYXRlKDI3MTYsMzU4OSkiPjx1c2UgeGxpbms6aHJlZj0iI3JiLTAiLz48L2c+CjxnIHRyYW5zZm9ybT0idHJhbnNsYXRlKDI4MTMsMzU4OSkiPjx1c2UgeGxpbms6aHJlZj0iI3JlY3QtMCIvPjwvZz4KPGcgdHJhbnNmb3JtPSJ0cmFuc2xhdGUoMjkxMCwzNTg5KSI+PHVzZSB4bGluazpocmVmPSIjcmVjdC0wIi8+PC9nPgo8ZyB0cmFuc2Zvcm09InRyYW5zbGF0ZSgzMDA3LDM1ODkpIj48dXNlIHhsaW5rOmhyZWY9IiNsdC0wIi8+PC9nPgo8ZyB0cmFuc2Zvcm09InRyYW5zbGF0ZSgzMzk1LDM1ODkpIj48dXNlIHhsaW5rOmhyZWY9IiNydC0wIi8+PC9nPgo8ZyB0cmFuc2Zvcm09InRyYW5zbGF0ZSgzNDkyLDM1ODkpIj48dXNlIHhsaW5rOmhyZWY9IiNyZWN0LTAiLz48L2c+CjxnIHRyYW5zZm9ybT0idHJhbnNsYXRlKDM1ODksMzU4OSkiPjx1c2UgeGxpbms6aHJlZj0iI2wtMCIvPjwvZz4KPGcgdHJhbnNmb3JtPSJ0cmFuc2xhdGUoMzc4MywzNTg5KSI+PHVzZSB4bGluazpocmVmPSIjbl9yYi0wIi8+PC9nPgo8ZyB0cmFuc2Zvcm09InRyYW5zbGF0ZSgzODgwLDM1ODkpIj48dXNlIHhsaW5rOmhyZWY9IiNyZWN0LTAiLz48L2c+CjxnIHRyYW5zZm9ybT0idHJhbnNsYXRlKDc3NiwzNjg2KSI+PHVzZSB4bGluazpocmVmPSIjZW1wdHktMCIvPjwvZz4KPGcgdHJhbnNmb3JtPSJ0cmFuc2xhdGUoMTA2NywzNjg2KSI+PHVzZSB4bGluazpocmVmPSIjcmVjdC0wIi8+PC9nPgo8ZyB0cmFuc2Zvcm09InRyYW5zbGF0ZSgxMTY0LDM2ODYpIj48dXNlIHhsaW5rOmhyZWY9IiNyZWN0LTAiLz48L2c+CjxnIHRyYW5zZm9ybT0idHJhbnNsYXRlKDEzNTgsMzY4NikiPjx1c2UgeGxpbms6aHJlZj0iI3JlY3QtMCIvPjwvZz4KPGcgdHJhbnNmb3JtPSJ0cmFuc2xhdGUoMTQ1NSwzNjg2KSI+PHVzZSB4bGluazpocmVmPSIjcmVjdC0wIi8+PC9nPgo8ZyB0cmFuc2Zvcm09InRyYW5zbGF0ZSgxNTUyLDM2ODYpIj48dXNlIHhsaW5rOmhyZWY9IiNsdC0wIi8+PC9nPgo8ZyB0cmFuc2Zvcm09InRyYW5zbGF0ZSgxNzQ2LDM2ODYpIj48dXNlIHhsaW5rOmhyZWY9IiNlbXB0eS0wIi8+PC9nPgo8ZyB0cmFuc2Zvcm09InRyYW5zbGF0ZSgxOTQwLDM2ODYpIj48dXNlIHhsaW5rOmhyZWY9IiNyZWN0LTAiLz48L2c+CjxnIHRyYW5zZm9ybT0idHJhbnNsYXRlKDIxMzQsMzY4NikiPjx1c2UgeGxpbms6aHJlZj0iI3ItMCIvPjwvZz4KPGcgdHJhbnNmb3JtPSJ0cmFuc2xhdGUoMjIzMSwzNjg2KSI+PHVzZSB4bGluazpocmVmPSIjcmVjdC0wIi8+PC9nPgo8ZyB0cmFuc2Zvcm09InRyYW5zbGF0ZSgyNDI1LDM2ODYpIj48dXNlIHhsaW5rOmhyZWY9IiNyLTAiLz48L2c+CjxnIHRyYW5zZm9ybT0idHJhbnNsYXRlKDI1MjIsMzY4NikiPjx1c2UgeGxpbms6aHJlZj0iI3JlY3QtMCIvPjwvZz4KPGcgdHJhbnNmb3JtPSJ0cmFuc2xhdGUoMjYxOSwzNjg2KSI+PHVzZSB4bGluazpocmVmPSIjcmVjdC0wIi8+PC9nPgo8ZyB0cmFuc2Zvcm09InRyYW5zbGF0ZSgyNzE2LDM2ODYpIj48dXNlIHhsaW5rOmhyZWY9IiNsdC0wIi8+PC9nPgo8ZyB0cmFuc2Zvcm09InRyYW5zbGF0ZSgzMjAxLDM2ODYpIj48dXNlIHhsaW5rOmhyZWY9IiNlbXB0eS0wIi8+PC9nPgo8ZyB0cmFuc2Zvcm09InRyYW5zbGF0ZSgzNDkyLDM2ODYpIj48dXNlIHhsaW5rOmhyZWY9IiN0LTAiLz48L2c+CjxnIHRyYW5zZm9ybT0idHJhbnNsYXRlKDM3ODMsMzY4NikiPjx1c2UgeGxpbms6aHJlZj0iI3ItMCIvPjwvZz4KPGcgdHJhbnNmb3JtPSJ0cmFuc2xhdGUoMzg4MCwzNjg2KSI+PHVzZSB4bGluazpocmVmPSIjbHQtMCIvPjwvZz4KPGcgdHJhbnNmb3JtPSJ0cmFuc2xhdGUoOTcwLDM3ODMpIj48dXNlIHhsaW5rOmhyZWY9IiNyLTAiLz48L2c+CjxnIHRyYW5zZm9ybT0idHJhbnNsYXRlKDEwNjcsMzc4MykiPjx1c2UgeGxpbms6aHJlZj0iI3JlY3QtMCIvPjwvZz4KPGcgdHJhbnNmb3JtPSJ0cmFuc2xhdGUoMTE2NCwzNzgzKSI+PHVzZSB4bGluazpocmVmPSIjcmVjdC0wIi8+PC9nPgo8ZyB0cmFuc2Zvcm09InRyYW5zbGF0ZSgxMjYxLDM3ODMpIj48dXNlIHhsaW5rOmhyZWY9IiNuX3JiLTAiLz48L2c+CjxnIHRyYW5zZm9ybT0idHJhbnNsYXRlKDEzNTgsMzc4MykiPjx1c2UgeGxpbms6aHJlZj0iI3JlY3QtMCIvPjwvZz4KPGcgdHJhbnNmb3JtPSJ0cmFuc2xhdGUoMTY0OSwzNzgzKSI+PHVzZSB4bGluazpocmVmPSIjYi0wIi8+PC9nPgo8ZyB0cmFuc2Zvcm09InRyYW5zbGF0ZSgxOTQwLDM3ODMpIj48dXNlIHhsaW5rOmhyZWY9IiNydC0wIi8+PC9nPgo8ZyB0cmFuc2Zvcm09InRyYW5zbGF0ZSgyMDM3LDM3ODMpIj48dXNlIHhsaW5rOmhyZWY9IiNsLTAiLz48L2c+CjxnIHRyYW5zZm9ybT0idHJhbnNsYXRlKDIyMzEsMzc4MykiPjx1c2UgeGxpbms6aHJlZj0iI3JlY3QtMCIvPjwvZz4KPGcgdHJhbnNmb3JtPSJ0cmFuc2xhdGUoMjYxOSwzNzgzKSI+PHVzZSB4bGluazpocmVmPSIjcmVjdC0wIi8+PC9nPgo8ZyB0cmFuc2Zvcm09InRyYW5zbGF0ZSgyOTEwLDM3ODMpIj48dXNlIHhsaW5rOmhyZWY9IiNlbXB0eS0wIi8+PC9nPgo8ZyB0cmFuc2Zvcm09InRyYW5zbGF0ZSgzMTA0LDM3ODMpIj48dXNlIHhsaW5rOmhyZWY9IiNiLTAiLz48L2c+CjxnIHRyYW5zZm9ybT0idHJhbnNsYXRlKDExNjQsMzg4MCkiPjx1c2UgeGxpbms6aHJlZj0iI3J0LTAiLz48L2c+CjxnIHRyYW5zZm9ybT0idHJhbnNsYXRlKDEyNjEsMzg4MCkiPjx1c2UgeGxpbms6aHJlZj0iI3JlY3QtMCIvPjwvZz4KPGcgdHJhbnNmb3JtPSJ0cmFuc2xhdGUoMTM1OCwzODgwKSI+PHVzZSB4bGluazpocmVmPSIjbHQtMCIvPjwvZz4KPGcgdHJhbnNmb3JtPSJ0cmFuc2xhdGUoMTY0OSwzODgwKSI+PHVzZSB4bGluazpocmVmPSIjdC0wIi8+PC9nPgo8ZyB0cmFuc2Zvcm09InRyYW5zbGF0ZSgyMTM0LDM4ODApIj48dXNlIHhsaW5rOmhyZWY9IiNyLTAiLz48L2c+CjxnIHRyYW5zZm9ybT0idHJhbnNsYXRlKDIyMzEsMzg4MCkiPjx1c2UgeGxpbms6aHJlZj0iI3JlY3QtMCIvPjwvZz4KPGcgdHJhbnNmb3JtPSJ0cmFuc2xhdGUoMjMyOCwzODgwKSI+PHVzZSB4bGluazpocmVmPSIjcmVjdC0wIi8+PC9nPgo8ZyB0cmFuc2Zvcm09InRyYW5zbGF0ZSgyNDI1LDM4ODApIj48dXNlIHhsaW5rOmhyZWY9IiNsLTAiLz48L2c+CjxnIHRyYW5zZm9ybT0idHJhbnNsYXRlKDI2MTksMzg4MCkiPjx1c2UgeGxpbms6aHJlZj0iI3QtMCIvPjwvZz4KPGcgdHJhbnNmb3JtPSJ0cmFuc2xhdGUoMzEwNCwzODgwKSI+PHVzZSB4bGluazpocmVmPSIjdC0wIi8+PC9nPgo8ZyB0cmFuc2Zvcm09InRyYW5zbGF0ZSgzNDkyLDM4ODApIj48dXNlIHhsaW5rOmhyZWY9IiNyLTAiLz48L2c+CjxnIHRyYW5zZm9ybT0idHJhbnNsYXRlKDM1ODksMzg4MCkiPjx1c2UgeGxpbms6aHJlZj0iI3JlY3QtMCIvPjwvZz4KPGcgdHJhbnNmb3JtPSJ0cmFuc2xhdGUoMzY4NiwzODgwKSI+PHVzZSB4bGluazpocmVmPSIjbC0wIi8+PC9nPgo8ZyB0cmFuc2Zvcm09InRyYW5zbGF0ZSgzODgwLDM4ODApIj48dXNlIHhsaW5rOmhyZWY9IiNlbXB0eS0wIi8+PC9nPgo8dXNlIGZpbGwtcnVsZT0iZXZlbm9kZCIgdHJhbnNmb3JtPSJ0cmFuc2xhdGUoMCwwKSIgeGxpbms6aHJlZj0iI3BvaW50LTAiLz4KPHVzZSBmaWxsLXJ1bGU9ImV2ZW5vZGQiIHRyYW5zZm9ybT0idHJhbnNsYXRlKDMyNjQsMCkiIHhsaW5rOmhyZWY9IiNwb2ludC0wIi8+Cjx1c2UgZmlsbC1ydWxlPSJldmVub2RkIiB0cmFuc2Zvcm09InRyYW5zbGF0ZSgwLDMyNjQpIiB4bGluazpocmVmPSIjcG9pbnQtMCIvPgogICAgPC9nPgogIDwvc3ZnPg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4" descr="data:image/svg+xml;base64,CiAgPHN2ZwogICAgdmVyc2lvbj0iMS4xIgogICAgdmlld0JveD0iMCAwIDQwNTkgNDA1OSIKICAgIHdpZHRoPSIyNTZweCIKICAgIGhlaWdodD0iMjU2cHgiCiAgICAKICAgIHhtbDpzcGFjZT0icHJlc2VydmUiIHhtbG5zPSJodHRwOi8vd3d3LnczLm9yZy8yMDAwL3N2ZyIgeG1sbnM6eGxpbms9Imh0dHA6Ly93d3cudzMub3JnLzE5OTkveGxpbmsiCiAgPgogICAgPGRlZnM+CiAgICAgIDxyZWN0IGlkPSJyZWN0LTAiIHdpZHRoPSIxMDAiIGhlaWdodD0iMTAwIiBmaWxsPSIjMDAwMDAwIi8+CiAgICAgIDxwYXRoCiAgICAgICAgaWQ9ImVtcHR5LTAiCiAgICAgICAgZD0iTTAsMjguNnY0Mi45QzAsODcuMywxMi44LDEwMCwyOC42LDEwMGg0Mi45YzE1LjksMCwyOC42LTEyLjgsMjguNi0yOC42VjI4LjZDMTAwLDEyLjcsODcuMiwwLDcxLjQsMEgyOC42IEMxMi44LDAsMCwxMi44LDAsMjguNnoiCiAgICAgICAgZmlsbD0iIzAwMDAwMCIKICAgICAgLz4KICAgICAgPHBhdGggaWQ9ImItMCIgZD0iTTAsMCBMNjYsMCBDODQuNzc3NjgxNSwtMy40NDk0MDQxM2UtMTUgMTAwLDE1LjIyMjMxODUgMTAwLDM0IEwxMDAsNjYgQzEwMCw4NC43Nzc2ODE1IDg0Ljc3NzY4MTUsMTAwIDY2LDEwMCBMMCwxMDAgTDAsMCBaIiB0cmFuc2Zvcm09InJvdGF0ZSgtOTAgNTAgNTApIiBmaWxsPSIjMDAwMDAwIi8+CiAgICAgIDxwYXRoIGlkPSJyLTAiIGQ9Ik0wLDAgTDY2LDAgQzg0Ljc3NzY4MTUsLTMuNDQ5NDA0MTNlLTE1IDEwMCwxNS4yMjIzMTg1IDEwMCwzNCBMMTAwLDY2IEMxMDAsODQuNzc3NjgxNSA4NC43Nzc2ODE1LDEwMCA2NiwxMDAgTDAsMTAwIEwwLDAgWiIgdHJhbnNmb3JtPSJyb3RhdGUoLTE4MCA1MCA1MCkiIGZpbGw9IiMwMDAwMDAiLz4KICAgICAgPHBhdGggaWQ9ImwtMCIgZD0iTTAsMCBMNjYsMCBDODQuNzc3NjgxNSwtMy40NDk0MDQxM2UtMTUgMTAwLDE1LjIyMjMxODUgMTAwLDM0IEwxMDAsNjYgQzEwMCw4NC43Nzc2ODE1IDg0Ljc3NzY4MTUsMTAwIDY2LDEwMCBMMCwxMDAgTDAsMCBaIiBmaWxsPSIjMDAwMDAwIi8+CiAgICAgIDxwYXRoIGlkPSJ0LTAiIGQ9Ik0wLDAgTDY2LDAgQzg0Ljc3NzY4MTUsLTMuNDQ5NDA0MTNlLTE1IDEwMCwxNS4yMjIzMTg1IDEwMCwzNCBMMTAwLDY2IEMxMDAsODQuNzc3NjgxNSA4NC43Nzc2ODE1LDEwMCA2NiwxMDAgTDAsMTAwIEwwLDAgWiIgdHJhbnNmb3JtPSJyb3RhdGUoOTAgNTAgNTApIiBmaWxsPSIjMDAwMDAwIi8+CiAgICAgIDxwYXRoIGlkPSJsLTAiIGQ9Ik0wLDAgTDEwMCwwIEwxMDAsNjYgQzEwMCw4NC43Nzc2ODE1IDg0Ljc3NzY4MTUsMTAwIDY2LDEwMCBMMCwxMDAgTDAsMCBaIiB0cmFuc2Zvcm09InJvdGF0ZSgtOTAgNTAgNTApIiBmaWxsPSIjMDAwMDAwIi8+CiAgICAgIDxwYXRoIGlkPSJsdC0wIiBkPSJNMCwwIEwxMDAsMCBMMTAwLDY2IEMxMDAsODQuNzc3NjgxNSA4NC43Nzc2ODE1LDEwMCA2NiwxMDAgTDAsMTAwIEwwLDAgWiIgZmlsbD0iIzAwMDAwMCIvPgogICAgICA8cGF0aCBpZD0ibGItMCIgZD0iTTAsMCBMMTAwLDAgTDEwMCw2NiBDMTAwLDg0Ljc3NzY4MTUgODQuNzc3NjgxNSwxMDAgNjYsMTAwIEwwLDEwMCBMMCwwIFoiIHRyYW5zZm9ybT0icm90YXRlKC05MCA1MCA1MCkiIGZpbGw9IiMwMDAwMDAiLz4KICAgICAgPHBhdGggaWQ9InJiLTAiIGQ9Ik0wLDAgTDEwMCwwIEwxMDAsNjYgQzEwMCw4NC43Nzc2ODE1IDg0Ljc3NzY4MTUsMTAwIDY2LDEwMCBMMCwxMDAgTDAsMCBaIiB0cmFuc2Zvcm09InJvdGF0ZSgtMTgwIDUwIDUwKSIgZmlsbD0iIzAwMDAwMCIvPgogICAgICA8cGF0aCBpZD0icnQtMCIgZD0iTTAsMCBMMTAwLDAgTDEwMCw2NiBDMTAwLDg0Ljc3NzY4MTUgODQuNzc3NjgxNSwxMDAgNjYsMTAwIEwwLDEwMCBMMCwwIFoiIHRyYW5zZm9ybT0icm90YXRlKDkwIDUwIDUwKSIgZmlsbD0iIzAwMDAwMCIvPgogICAgICA8cGF0aAogICAgICAgIGlkPSJuX2x0LTAiCiAgICAgICAgZD0iTTMwLjUsMlYwSDB2MzAuNWgyQzIsMTQuNywxNC44LDIsMzAuNSwyeiIKICAgICAgICBmaWxsPSIjMDAwMDAwIgogICAgICAvPgogICAgICA8cGF0aAogICAgICAgIGlkPSJuX2xiLTAiCiAgICAgICAgZD0iTTIsNjkuNUgwVjEwMGgzMC41di0yQzE0LjcsOTgsMiw4NS4yLDIsNjkuNXoiCiAgICAgICAgZmlsbD0iIzAwMDAwMCIKICAgICAgLz4KICAgICAgPHBhdGgKICAgICAgICBpZD0ibl9ydC0wIgogICAgICAgIGQ9Ik05OCwzMC41aDJWMEg2OS41djJDODUuMywyLDk4LDE0LjgsOTgsMzAuNXoiCiAgICAgICAgZmlsbD0iIzAwMDAwMCIKICAgICAgLz4KICAgICAgPHBhdGggaWQ9Im5fcmItMCIKICAgICAgICBkPSJNNjkuNSw5OHYySDEwMFY2OS41aC0yQzk4LDg1LjMsODUuMiw5OCw2OS41LDk4eiIKICAgICAgICBmaWxsPSIjMDAwMDAwIgogICAgICAvPgogICAgICA8cGF0aAogICAgICAgIGlkPSJwb2ludC0wIgogICAgICAgIGZpbGw9IiMwMDAwMDAiCiAgICAgICAgZD0iTTYwMC4wMDE3ODYsNDU3LjMyOTMzMyBMNjAwLjAwMTc4NiwyNDIuNjU4MTY3IEM2MDAuMDAxNzg2LDE0Ny4zNzIzNjggNTg3LjAzOTUxNywxMjQuMTIyNzg0IDU4MS40NjQ2MTcsMTE4LjUzNTM4MyBDNTc1Ljg3NzIxNiwxMTIuOTYwNDgzIDU1Mi42Mjc2MzIsOTkuOTk4MjE0MyA0NTcuMzI5MzMzLDk5Ljk5ODIxNDMgTDI0Mi42NzA2NjcsOTkuOTk4MjE0MyBDMTQ3LjM3MjM2OCw5OS45OTgyMTQzIDEyNC4xMjI3ODQsMTEyLjk2MDQ4MyAxMTguNTQ3ODgzLDExOC41MzUzODMgQzExMi45NzI5ODMsMTI0LjEyMjc4NCA5OS45OTgyMTQzLDE0Ny4zNzIzNjggOTkuOTk4MjE0MywyNDIuNjU4MTY3IEw5OS45OTgyMTQzLDQ1Ny4zMjkzMzMgQzk5Ljk5ODIxNDMsNTUyLjYyNzYzMiAxMTIuOTcyOTgzLDU3NS44NzcyMTYgMTE4LjU0Nzg4Myw1ODEuNDY0NjE3IEMxMjQuMTIyNzg0LDU4Ny4wMjcwMTcgMTQ3LjM3MjM2OCw2MDAuMDAxNzg2IDI0Mi42NzA2NjcsNjAwLjAwMTc4NiBMNDU3LjMyOTMzMyw2MDAuMDAxNzg2IEM1NTIuNjI3NjMyLDYwMC4wMDE3ODYgNTc1Ljg3NzIxNiw1ODcuMDI3MDE3IDU4MS40NjQ2MTcsNTgxLjQ2NDYxNyBDNTg3LjAzOTUxNyw1NzUuODc3MjE2IDYwMC4wMDE3ODYsNTUyLjYyNzYzMiA2MDAuMDAxNzg2LDQ1Ny4zMjkzMzMgWiBNNDU3LjMyOTMzMywwIEM2NTMuMzM4MzMzLDAgNzAwLDQ2LjY2MTY2NjggNzAwLDI0Mi42NTgxNjcgQzcwMCw0MzguNjY3MTY3IDcwMCwyNjEuMzMyODMzIDcwMCw0NTcuMzI5MzMzIEM3MDAsNjUzLjMzODMzMyA2NTMuMzM4MzMzLDcwMCA0NTcuMzI5MzMzLDcwMCBDMjYxLjMzMjgzMyw3MDAgNDM4LjY2NzE2Nyw3MDAgMjQyLjY3MDY2Nyw3MDAgQzQ2LjY2MTY2NjgsNzAwIDAsNjUzLjMzODMzMyAwLDQ1Ny4zMjkzMzMgQzAsMjYxLjMzMjgzMyAwLDM1Mi4xMTg3MTIgMCwyNDIuNjU4MTY3IEMwLDQ2LjY2MTY2NjggNDYuNjYxNjY2OCwwIDI0Mi42NzA2NjcsMCBDNDM4LjY2NzE2NywwIDI2MS4zMzI4MzMsMCA0NTcuMzI5MzMzLDAgWiBNMzk1Ljk5NjY2NywyMDAgQzQ4MC4wMDQxNjYsMjAwIDUwMCwyMjAuMDA4MzMyIDUwMCwzMDMuOTkwODM1IEM1MDAsMzg3Ljk5ODMzNCA1MDAsMzEyLjAwMTY2NiA1MDAsMzk1Ljk5NjY2NyBDNTAwLDQ3OS45OTE2NjggNDgwLjAwNDE2Niw1MDAgMzk1Ljk5NjY2Nyw1MDAgQzMxMi4wMDE2NjYsNTAwIDM4Ny45OTgzMzQsNTAwIDMwNC4wMDMzMzMsNTAwIEMyMjAuMDA4MzMyLDUwMCAyMDAsNDc5Ljk5MTY2OCAyMDAsMzk1Ljk5NjY2NyBDMjAwLDMxMi4wMDE2NjYgMjAwLDM1MC45MDYwNjEgMjAwLDMwMy45OTA4MzUgQzIwMCwyMjAuMDA4MzMyIDIyMC4wMDgzMzIsMjAwIDMwNC4wMDMzMzMsMjAwIEMzODcuOTk4MzM0LDIwMCAzMTIuMDAxNjY2LDIwMCAzOTUuOTk2NjY3LDIwMCBaIgogICAgICAvPgogICAgICA8ZyBpZD0idmtfbG9nby0wIj4KICAgICAgICA8cGF0aAogICAgICAgICAgZmlsbD0iIzA3ZiIKICAgICAgICAgIGQ9Ik04My4zMzM0IDM2My4zMzNDODMuMzMzNCAyMzEuMzQgODMuMzMzNCAxNjUuMzQzIDEyNC4zMzggMTI0LjMzOEMxNjUuMzQzIDgzLjMzMzMgMjMxLjM0ICAgICAgICAgICAgICA4My4zMzMzIDM2My4zMzMgODMuMzMzM0gzODYuNjY3QzUxOC42NiA4My4zMzMzIDU4NC42NTcgODMuMzMzMyA2MjUuNjYyIDEyNC4zMzhDNjY2LjY2NyAxNjUuMzQzICAgICAgICAgICAgICA2NjYuNjY3IDIzMS4zNCA2NjYuNjY3IDM2My4zMzNWMzg2LjY2N0M2NjYuNjY3IDUxOC42NiA2NjYuNjY3IDU4NC42NTcgNjI1LjY2MiA2MjUuNjYyQzU4NC42NTcgICAgICAgICAgICAgIDY2Ni42NjcgNTE4LjY2IDY2Ni42NjcgMzg2LjY2NyA2NjYuNjY3SDM2My4zMzNDMjMxLjM0IDY2Ni42NjcgMTY1LjM0MyA2NjYuNjY3IDEyNC4zMzggNjI1LjY2MkM4My4zMzM0ICAgICAgICAgICAgICA1ODQuNjU3IDgzLjMzMzQgNTE4LjY2IDgzLjMzMzQgMzg2LjY2N1YzNjMuMzMzWiIKICAgICAgICAvPgogICAgICAgIDxwYXRoCiAgICAgICAgICBmaWxsPSIjRkZGIgogICAgICAgICAgZD0iTTM5NC45MDcgNTA4LjY4MUMyNjMuMjkzIDUwOC42ODEgMTgzLjQ0MiA0MTcuMzY1IDE4MC4zMTMgMjY1LjYyNUgyNDYuOTcyQzI0OS4wNSAzNzcuMDkgICAgICAgICAgICAgIDI5OS43NjMgNDI0LjMyMyAzMzguNjM4IDQzNC4wMzZWMjY1LjYyNUg0MDIuNTE5VjM2MS44MkM0NDAuMDE2IDM1Ny42NjQgNDc5LjI2NCAzMTMuOTA5ICAgICAgICAgICAgICA0OTIuNDU2IDI2NS42MjVINTU1LjMzM0M1NDUuMjcgMzI1IDUwMi41NDMgMzY4Ljc1NCA0NzIuMzUzIDM4Ni44MDNDNTAyLjU2NiA0MDEuMzk1IDU1MS4xNzcgICAgICAgICAgICAgIDQzOS41OTMgNTY5LjkyNiA1MDguNjgxSDUwMC44MTVDNDg2LjIyMiA0NjIuNDk4IDQ1MC40NzYgNDI2LjcyOCA0MDIuNTQyIDQyMS44NzJWNTA4LjY4MUgzOTQuOTA3WiIKICAgICAgICAvPgogICAgICA8L2c+CiAgICAgIDxjbGlwUGF0aCBpZD0ibG9nby1tYXNrLTAiPgogICAgICAgIDxyZWN0IHg9IjAiIHk9IjAiIHdpZHRoPSI3NTAiIGhlaWdodD0iNzUwIiAvPgogICAgICA8L2NsaXBQYXRoPgogICAgPC9kZWZzPgoKICAgIAogICAgICA8cmVjdAogICAgICAgIHg9IjAiCiAgICAgICAgd2lkdGg9IjQwNTkiCiAgICAgICAgaGVpZ2h0PSI0MDU5IgogICAgICAgIHJ4PSI1NzEiCiAgICAgICAgZmlsbD0iI2ZmZmZmZiIKICAgICAgLz4KCiAgICA8ZyB0cmFuc2Zvcm09InRyYW5zbGF0ZSgzMzIuOTY0ODQzNzUsIDMzMi45NjQ4NDM3NSkgc2NhbGUoMC44NDM3NSkiPgogICAgICA8ZyB0cmFuc2Zvcm09InRyYW5zbGF0ZSg4NzMsMCkiPjx1c2UgeGxpbms6aHJlZj0iI3ItMCIvPjwvZz4KPGcgdHJhbnNmb3JtPSJ0cmFuc2xhdGUoOTcwLDApIj48dXNlIHhsaW5rOmhyZWY9IiNsYi0wIi8+PC9nPgo8ZyB0cmFuc2Zvcm09InRyYW5zbGF0ZSgxMDY3LDApIj48dXNlIHhsaW5rOmhyZWY9IiNuX3JiLTAiLz48L2c+CjxnIHRyYW5zZm9ybT0idHJhbnNsYXRlKDExNjQsMCkiPjx1c2UgeGxpbms6aHJlZj0iI2ItMCIvPjwvZz4KPGcgdHJhbnNmb3JtPSJ0cmFuc2xhdGUoMTM1OCwwKSI+PHVzZSB4bGluazpocmVmPSIjYi0wIi8+PC9nPgo8ZyB0cmFuc2Zvcm09InRyYW5zbGF0ZSgxNTUyLDApIj48dXNlIHhsaW5rOmhyZWY9IiNiLTAiLz48L2c+CjxnIHRyYW5zZm9ybT0idHJhbnNsYXRlKDIxMzQsMCkiPjx1c2UgeGxpbms6aHJlZj0iI3ItMCIvPjwvZz4KPGcgdHJhbnNmb3JtPSJ0cmFuc2xhdGUoMjIzMSwwKSI+PHVzZSB4bGluazpocmVmPSIjcmVjdC0wIi8+PC9nPgo8ZyB0cmFuc2Zvcm09InRyYW5zbGF0ZSgyMzI4LDApIj48dXNlIHhsaW5rOmhyZWY9IiNsYi0wIi8+PC9nPgo8ZyB0cmFuc2Zvcm09InRyYW5zbGF0ZSgyNDI1LDApIj48dXNlIHhsaW5rOmhyZWY9IiNuX3JiLTAiLz48L2c+CjxnIHRyYW5zZm9ybT0idHJhbnNsYXRlKDI1MjIsMCkiPjx1c2UgeGxpbms6aHJlZj0iI2ItMCIvPjwvZz4KPGcgdHJhbnNmb3JtPSJ0cmFuc2xhdGUoMjgxMywwKSI+PHVzZSB4bGluazpocmVmPSIjZW1wdHktMCIvPjwvZz4KPGcgdHJhbnNmb3JtPSJ0cmFuc2xhdGUoMzAwNywwKSI+PHVzZSB4bGluazpocmVmPSIjZW1wdHktMCIvPjwvZz4KPGcgdHJhbnNmb3JtPSJ0cmFuc2xhdGUoNzc2LDk3KSI+PHVzZSB4bGluazpocmVmPSIjYi0wIi8+PC9nPgo8ZyB0cmFuc2Zvcm09InRyYW5zbGF0ZSg5NzAsOTcpIj48dXNlIHhsaW5rOmhyZWY9IiNydC0wIi8+PC9nPgo8ZyB0cmFuc2Zvcm09InRyYW5zbGF0ZSgxMDY3LDk3KSI+PHVzZSB4bGluazpocmVmPSIjcmVjdC0wIi8+PC9nPgo8ZyB0cmFuc2Zvcm09InRyYW5zbGF0ZSgxMTY0LDk3KSI+PHVzZSB4bGluazpocmVmPSIjcmVjdC0wIi8+PC9nPgo8ZyB0cmFuc2Zvcm09InRyYW5zbGF0ZSgxMzU4LDk3KSI+PHVzZSB4bGluazpocmVmPSIjdC0wIi8+PC9nPgo8ZyB0cmFuc2Zvcm09InRyYW5zbGF0ZSgxNTUyLDk3KSI+PHVzZSB4bGluazpocmVmPSIjcmVjdC0wIi8+PC9nPgo8ZyB0cmFuc2Zvcm09InRyYW5zbGF0ZSgxNzQ2LDk3KSI+PHVzZSB4bGluazpocmVmPSIjci0wIi8+PC9nPgo8ZyB0cmFuc2Zvcm09InRyYW5zbGF0ZSgxODQzLDk3KSI+PHVzZSB4bGluazpocmVmPSIjbC0wIi8+PC9nPgo8ZyB0cmFuc2Zvcm09InRyYW5zbGF0ZSgxOTQwLDk3KSI+PHVzZSB4bGluazpocmVmPSIjbl9yYi0wIi8+PC9nPgo8ZyB0cmFuc2Zvcm09InRyYW5zbGF0ZSgyMDM3LDk3KSI+PHVzZSB4bGluazpocmVmPSIjYi0wIi8+PC9nPgo8ZyB0cmFuc2Zvcm09InRyYW5zbGF0ZSgyMzI4LDk3KSI+PHVzZSB4bGluazpocmVmPSIjcmVjdC0wIi8+PC9nPgo8ZyB0cmFuc2Zvcm09InRyYW5zbGF0ZSgyNDI1LDk3KSI+PHVzZSB4bGluazpocmVmPSIjcmVjdC0wIi8+PC9nPgo8ZyB0cmFuc2Zvcm09InRyYW5zbGF0ZSgyNTIyLDk3KSI+PHVzZSB4bGluazpocmVmPSIjcmVjdC0wIi8+PC9nPgo8ZyB0cmFuc2Zvcm09InRyYW5zbGF0ZSgzMTA0LDk3KSI+PHVzZSB4bGluazpocmVmPSIjYi0wIi8+PC9nPgo8ZyB0cmFuc2Zvcm09InRyYW5zbGF0ZSg3NzYsMTk0KSI+PHVzZSB4bGluazpocmVmPSIjcmVjdC0wIi8+PC9nPgo8ZyB0cmFuc2Zvcm09InRyYW5zbGF0ZSg4NzMsMTk0KSI+PHVzZSB4bGluazpocmVmPSIjbC0wIi8+PC9nPgo8ZyB0cmFuc2Zvcm09InRyYW5zbGF0ZSgxMDY3LDE5NCkiPjx1c2UgeGxpbms6aHJlZj0iI3JlY3QtMCIvPjwvZz4KPGcgdHJhbnNmb3JtPSJ0cmFuc2xhdGUoMTE2NCwxOTQpIj48dXNlIHhsaW5rOmhyZWY9IiNsdC0wIi8+PC9nPgo8ZyB0cmFuc2Zvcm09InRyYW5zbGF0ZSgxNTUyLDE5NCkiPjx1c2UgeGxpbms6aHJlZj0iI3QtMCIvPjwvZz4KPGcgdHJhbnNmb3JtPSJ0cmFuc2xhdGUoMTk0MCwxOTQpIj48dXNlIHhsaW5rOmhyZWY9IiNyLTAiLz48L2c+CjxnIHRyYW5zZm9ybT0idHJhbnNsYXRlKDIwMzcsMTk0KSI+PHVzZSB4bGluazpocmVmPSIjcmVjdC0wIi8+PC9nPgo8ZyB0cmFuc2Zvcm09InRyYW5zbGF0ZSgyMTM0LDE5NCkiPjx1c2UgeGxpbms6aHJlZj0iI3JlY3QtMCIvPjwvZz4KPGcgdHJhbnNmb3JtPSJ0cmFuc2xhdGUoMjIzMSwxOTQpIj48dXNlIHhsaW5rOmhyZWY9IiNyZWN0LTAiLz48L2c+CjxnIHRyYW5zZm9ybT0idHJhbnNsYXRlKDIzMjgsMTk0KSI+PHVzZSB4bGluazpocmVmPSIjcmVjdC0wIi8+PC9nPgo8ZyB0cmFuc2Zvcm09InRyYW5zbGF0ZSgyNTIyLDE5NCkiPjx1c2UgeGxpbms6aHJlZj0iI3JlY3QtMCIvPjwvZz4KPGcgdHJhbnNmb3JtPSJ0cmFuc2xhdGUoMjYxOSwxOTQpIj48dXNlIHhsaW5rOmhyZWY9IiNsLTAiLz48L2c+CjxnIHRyYW5zZm9ybT0idHJhbnNsYXRlKDI4MTMsMTk0KSI+PHVzZSB4bGluazpocmVmPSIjZW1wdHktMCIvPjwvZz4KPGcgdHJhbnNmb3JtPSJ0cmFuc2xhdGUoMzEwNCwxOTQpIj48dXNlIHhsaW5rOmhyZWY9IiN0LTAiLz48L2c+CjxnIHRyYW5zZm9ybT0idHJhbnNsYXRlKDc3NiwyOTEpIj48dXNlIHhsaW5rOmhyZWY9IiNyZWN0LTAiLz48L2c+CjxnIHRyYW5zZm9ybT0idHJhbnNsYXRlKDg3MywyOTEpIj48dXNlIHhsaW5rOmhyZWY9IiNuX3JiLTAiLz48L2c+CjxnIHRyYW5zZm9ybT0idHJhbnNsYXRlKDk3MCwyOTEpIj48dXNlIHhsaW5rOmhyZWY9IiNyYi0wIi8+PC9nPgo8ZyB0cmFuc2Zvcm09InRyYW5zbGF0ZSgxMDY3LDI5MSkiPjx1c2UgeGxpbms6aHJlZj0iI3JlY3QtMCIvPjwvZz4KPGcgdHJhbnNmb3JtPSJ0cmFuc2xhdGUoMTg0MywyOTEpIj48dXNlIHhsaW5rOmhyZWY9IiNiLTAiLz48L2c+CjxnIHRyYW5zZm9ybT0idHJhbnNsYXRlKDIzMjgsMjkxKSI+PHVzZSB4bGluazpocmVmPSIjcmVjdC0wIi8+PC9nPgo8ZyB0cmFuc2Zvcm09InRyYW5zbGF0ZSgyNDI1LDI5MSkiPjx1c2UgeGxpbms6aHJlZj0iI25fcmItMCIvPjwvZz4KPGcgdHJhbnNmb3JtPSJ0cmFuc2xhdGUoMjUyMiwyOTEpIj48dXNlIHhsaW5rOmhyZWY9IiNyZWN0LTAiLz48L2c+CjxnIHRyYW5zZm9ybT0idHJhbnNsYXRlKDI3MTYsMjkxKSI+PHVzZSB4bGluazpocmVmPSIjZW1wdHktMCIvPjwvZz4KPGcgdHJhbnNmb3JtPSJ0cmFuc2xhdGUoMzAwNywyOTEpIj48dXNlIHhsaW5rOmhyZWY9IiNlbXB0eS0wIi8+PC9nPgo8ZyB0cmFuc2Zvcm09InRyYW5zbGF0ZSg3NzYsMzg4KSI+PHVzZSB4bGluazpocmVmPSIjcmVjdC0wIi8+PC9nPgo8ZyB0cmFuc2Zvcm09InRyYW5zbGF0ZSg4NzMsMzg4KSI+PHVzZSB4bGluazpocmVmPSIjcmVjdC0wIi8+PC9nPgo8ZyB0cmFuc2Zvcm09InRyYW5zbGF0ZSg5NzAsMzg4KSI+PHVzZSB4bGluazpocmVmPSIjcmVjdC0wIi8+PC9nPgo8ZyB0cmFuc2Zvcm09InRyYW5zbGF0ZSgxMDY3LDM4OCkiPjx1c2UgeGxpbms6aHJlZj0iI2x0LTAiLz48L2c+CjxnIHRyYW5zZm9ybT0idHJhbnNsYXRlKDE0NTUsMzg4KSI+PHVzZSB4bGluazpocmVmPSIjYi0wIi8+PC9nPgo8ZyB0cmFuc2Zvcm09InRyYW5zbGF0ZSgxNTUyLDM4OCkiPjx1c2UgeGxpbms6aHJlZj0iI25fcmItMCIvPjwvZz4KPGcgdHJhbnNmb3JtPSJ0cmFuc2xhdGUoMTY0OSwzODgpIj48dXNlIHhsaW5rOmhyZWY9IiNiLTAiLz48L2c+CjxnIHRyYW5zZm9ybT0idHJhbnNsYXRlKDE4NDMsMzg4KSI+PHVzZSB4bGluazpocmVmPSIjcmVjdC0wIi8+PC9nPgo8ZyB0cmFuc2Zvcm09InRyYW5zbGF0ZSgyMjMxLDM4OCkiPjx1c2UgeGxpbms6aHJlZj0iI3JiLTAiLz48L2c+CjxnIHRyYW5zZm9ybT0idHJhbnNsYXRlKDIzMjgsMzg4KSI+PHVzZSB4bGluazpocmVmPSIjcmVjdC0wIi8+PC9nPgo8ZyB0cmFuc2Zvcm09InRyYW5zbGF0ZSgyNDI1LDM4OCkiPjx1c2UgeGxpbms6aHJlZj0iI3JlY3QtMCIvPjwvZz4KPGcgdHJhbnNmb3JtPSJ0cmFuc2xhdGUoMjUyMiwzODgpIj48dXNlIHhsaW5rOmhyZWY9IiNyZWN0LTAiLz48L2c+CjxnIHRyYW5zZm9ybT0idHJhbnNsYXRlKDI2MTksMzg4KSI+PHVzZSB4bGluazpocmVmPSIjbC0wIi8+PC9nPgo8ZyB0cmFuc2Zvcm09InRyYW5zbGF0ZSgyODEzLDM4OCkiPjx1c2UgeGxpbms6aHJlZj0iI2VtcHR5LTAiLz48L2c+CjxnIHRyYW5zZm9ybT0idHJhbnNsYXRlKDMxMDQsMzg4KSI+PHVzZSB4bGluazpocmVmPSIjYi0wIi8+PC9nPgo8ZyB0cmFuc2Zvcm09InRyYW5zbGF0ZSg3NzYsNDg1KSI+PHVzZSB4bGluazpocmVmPSIjcmVjdC0wIi8+PC9nPgo8ZyB0cmFuc2Zvcm09InRyYW5zbGF0ZSg4NzMsNDg1KSI+PHVzZSB4bGluazpocmVmPSIjcmVjdC0wIi8+PC9nPgo8ZyB0cmFuc2Zvcm09InRyYW5zbGF0ZSg5NzAsNDg1KSI+PHVzZSB4bGluazpocmVmPSIjcmVjdC0wIi8+PC9nPgo8ZyB0cmFuc2Zvcm09InRyYW5zbGF0ZSgxNDU1LDQ4NSkiPjx1c2UgeGxpbms6aHJlZj0iI3J0LTAiLz48L2c+CjxnIHRyYW5zZm9ybT0idHJhbnNsYXRlKDE1NTIsNDg1KSI+PHVzZSB4bGluazpocmVmPSIjcmVjdC0wIi8+PC9nPgo8ZyB0cmFuc2Zvcm09InRyYW5zbGF0ZSgxNjQ5LDQ4NSkiPjx1c2UgeGxpbms6aHJlZj0iI2x0LTAiLz48L2c+CjxnIHRyYW5zZm9ybT0idHJhbnNsYXRlKDE4NDMsNDg1KSI+PHVzZSB4bGluazpocmVmPSIjdC0wIi8+PC9nPgo8ZyB0cmFuc2Zvcm09InRyYW5zbGF0ZSgyMDM3LDQ4NSkiPjx1c2UgeGxpbms6aHJlZj0iI2VtcHR5LTAiLz48L2c+CjxnIHRyYW5zZm9ybT0idHJhbnNsYXRlKDIyMzEsNDg1KSI+PHVzZSB4bGluazpocmVmPSIjdC0wIi8+PC9nPgo8ZyB0cmFuc2Zvcm09InRyYW5zbGF0ZSgyNDI1LDQ4NSkiPjx1c2UgeGxpbms6aHJlZj0iI3QtMCIvPjwvZz4KPGcgdHJhbnNmb3JtPSJ0cmFuc2xhdGUoMjkxMCw0ODUpIj48dXNlIHhsaW5rOmhyZWY9IiNiLTAiLz48L2c+CjxnIHRyYW5zZm9ybT0idHJhbnNsYXRlKDMxMDQsNDg1KSI+PHVzZSB4bGluazpocmVmPSIjcmVjdC0wIi8+PC9nPgo8ZyB0cmFuc2Zvcm09InRyYW5zbGF0ZSg3NzYsNTgyKSI+PHVzZSB4bGluazpocmVmPSIjdC0wIi8+PC9nPgo8ZyB0cmFuc2Zvcm09InRyYW5zbGF0ZSg5NzAsNTgyKSI+PHVzZSB4bGluazpocmVmPSIjcmVjdC0wIi8+PC9nPgo8ZyB0cmFuc2Zvcm09InRyYW5zbGF0ZSgxMTY0LDU4MikiPjx1c2UgeGxpbms6aHJlZj0iI2ItMCIvPjwvZz4KPGcgdHJhbnNmb3JtPSJ0cmFuc2xhdGUoMTM1OCw1ODIpIj48dXNlIHhsaW5rOmhyZWY9IiNlbXB0eS0wIi8+PC9nPgo8ZyB0cmFuc2Zvcm09InRyYW5zbGF0ZSgxNTUyLDU4MikiPjx1c2UgeGxpbms6aHJlZj0iI3JlY3QtMCIvPjwvZz4KPGcgdHJhbnNmb3JtPSJ0cmFuc2xhdGUoMTc0Niw1ODIpIj48dXNlIHhsaW5rOmhyZWY9IiNiLTAiLz48L2c+CjxnIHRyYW5zZm9ybT0idHJhbnNsYXRlKDE5NDAsNTgyKSI+PHVzZSB4bGluazpocmVmPSIjZW1wdHktMCIvPjwvZz4KPGcgdHJhbnNmb3JtPSJ0cmFuc2xhdGUoMjAzNyw1ODIpIj48dXNlIHhsaW5rOmhyZWY9IiNuX3JiLTAiLz48L2c+CjxnIHRyYW5zZm9ybT0idHJhbnNsYXRlKDIxMzQsNTgyKSI+PHVzZSB4bGluazpocmVmPSIjYi0wIi8+PC9nPgo8ZyB0cmFuc2Zvcm09InRyYW5zbGF0ZSgyMzI4LDU4MikiPjx1c2UgeGxpbms6aHJlZj0iI2VtcHR5LTAiLz48L2c+CjxnIHRyYW5zZm9ybT0idHJhbnNsYXRlKDI1MjIsNTgyKSI+PHVzZSB4bGluazpocmVmPSIjZW1wdHktMCIvPjwvZz4KPGcgdHJhbnNmb3JtPSJ0cmFuc2xhdGUoMjYxOSw1ODIpIj48dXNlIHhsaW5rOmhyZWY9IiNuX3JiLTAiLz48L2c+CjxnIHRyYW5zZm9ybT0idHJhbnNsYXRlKDI3MTYsNTgyKSI+PHVzZSB4bGluazpocmVmPSIjYi0wIi8+PC9nPgo8ZyB0cmFuc2Zvcm09InRyYW5zbGF0ZSgyOTEwLDU4MikiPjx1c2UgeGxpbms6aHJlZj0iI3QtMCIvPjwvZz4KPGcgdHJhbnNmb3JtPSJ0cmFuc2xhdGUoMzEwNCw1ODIpIj48dXNlIHhsaW5rOmhyZWY9IiNyZWN0LTAiLz48L2c+CjxnIHRyYW5zZm9ybT0idHJhbnNsYXRlKDc3Niw2NzkpIj48dXNlIHhsaW5rOmhyZWY9IiNuX3JiLTAiLz48L2c+CjxnIHRyYW5zZm9ybT0idHJhbnNsYXRlKDg3Myw2NzkpIj48dXNlIHhsaW5rOmhyZWY9IiNyYi0wIi8+PC9nPgo8ZyB0cmFuc2Zvcm09InRyYW5zbGF0ZSg5NzAsNjc5KSI+PHVzZSB4bGluazpocmVmPSIjcmVjdC0wIi8+PC9nPgo8ZyB0cmFuc2Zvcm09InRyYW5zbGF0ZSgxMTY0LDY3OSkiPjx1c2UgeGxpbms6aHJlZj0iI3JlY3QtMCIvPjwvZz4KPGcgdHJhbnNmb3JtPSJ0cmFuc2xhdGUoMTU1Miw2NzkpIj48dXNlIHhsaW5rOmhyZWY9IiNyZWN0LTAiLz48L2c+CjxnIHRyYW5zZm9ybT0idHJhbnNsYXRlKDE2NDksNjc5KSI+PHVzZSB4bGluazpocmVmPSIjbl9yYi0wIi8+PC9nPgo8ZyB0cmFuc2Zvcm09InRyYW5zbGF0ZSgxNzQ2LDY3OSkiPjx1c2UgeGxpbms6aHJlZj0iI3JlY3QtMCIvPjwvZz4KPGcgdHJhbnNmb3JtPSJ0cmFuc2xhdGUoMjAzNyw2NzkpIj48dXNlIHhsaW5rOmhyZWY9IiNyYi0wIi8+PC9nPgo8ZyB0cmFuc2Zvcm09InRyYW5zbGF0ZSgyMTM0LDY3OSkiPjx1c2UgeGxpbms6aHJlZj0iI3JlY3QtMCIvPjwvZz4KPGcgdHJhbnNmb3JtPSJ0cmFuc2xhdGUoMjIzMSw2NzkpIj48dXNlIHhsaW5rOmhyZWY9IiNsYi0wIi8+PC9nPgo8ZyB0cmFuc2Zvcm09InRyYW5zbGF0ZSgyNjE5LDY3OSkiPjx1c2UgeGxpbms6aHJlZj0iI3JiLTAiLz48L2c+CjxnIHRyYW5zZm9ybT0idHJhbnNsYXRlKDI3MTYsNjc5KSI+PHVzZSB4bGluazpocmVmPSIjcmVjdC0wIi8+PC9nPgo8ZyB0cmFuc2Zvcm09InRyYW5zbGF0ZSgzMTA0LDY3OSkiPjx1c2UgeGxpbms6aHJlZj0iI3JlY3QtMCIvPjwvZz4KPGcgdHJhbnNmb3JtPSJ0cmFuc2xhdGUoMTk0LDc3NikiPjx1c2UgeGxpbms6aHJlZj0iI2VtcHR5LTAiLz48L2c+CjxnIHRyYW5zZm9ybT0idHJhbnNsYXRlKDQ4NSw3NzYpIj48dXNlIHhsaW5rOmhyZWY9IiNyLTAiLz48L2c+CjxnIHRyYW5zZm9ybT0idHJhbnNsYXRlKDU4Miw3NzYpIj48dXNlIHhsaW5rOmhyZWY9IiNyZWN0LTAiLz48L2c+CjxnIHRyYW5zZm9ybT0idHJhbnNsYXRlKDY3OSw3NzYpIj48dXNlIHhsaW5rOmhyZWY9IiNyZWN0LTAiLz48L2c+CjxnIHRyYW5zZm9ybT0idHJhbnNsYXRlKDc3Niw3NzYpIj48dXNlIHhsaW5rOmhyZWY9IiNyZWN0LTAiLz48L2c+CjxnIHRyYW5zZm9ybT0idHJhbnNsYXRlKDg3Myw3NzYpIj48dXNlIHhsaW5rOmhyZWY9IiNyZWN0LTAiLz48L2c+CjxnIHRyYW5zZm9ybT0idHJhbnNsYXRlKDk3MCw3NzYpIj48dXNlIHhsaW5rOmhyZWY9IiNyZWN0LTAiLz48L2c+CjxnIHRyYW5zZm9ybT0idHJhbnNsYXRlKDEwNjcsNzc2KSI+PHVzZSB4bGluazpocmVmPSIjbl9yYi0wIi8+PC9nPgo8ZyB0cmFuc2Zvcm09InRyYW5zbGF0ZSgxMTY0LDc3NikiPjx1c2UgeGxpbms6aHJlZj0iI3JlY3QtMCIvPjwvZz4KPGcgdHJhbnNmb3JtPSJ0cmFuc2xhdGUoMTI2MSw3NzYpIj48dXNlIHhsaW5rOmhyZWY9IiNyZWN0LTAiLz48L2c+CjxnIHRyYW5zZm9ybT0idHJhbnNsYXRlKDEzNTgsNzc2KSI+PHVzZSB4bGluazpocmVmPSIjbGItMCIvPjwvZz4KPGcgdHJhbnNmb3JtPSJ0cmFuc2xhdGUoMTU1Miw3NzYpIj48dXNlIHhsaW5rOmhyZWY9IiNydC0wIi8+PC9nPgo8ZyB0cmFuc2Zvcm09InRyYW5zbGF0ZSgxNjQ5LDc3NikiPjx1c2UgeGxpbms6aHJlZj0iI3JlY3QtMCIvPjwvZz4KPGcgdHJhbnNmb3JtPSJ0cmFuc2xhdGUoMTc0Niw3NzYpIj48dXNlIHhsaW5rOmhyZWY9IiNyZWN0LTAiLz48L2c+CjxnIHRyYW5zZm9ybT0idHJhbnNsYXRlKDIwMzcsNzc2KSI+PHVzZSB4bGluazpocmVmPSIjcmVjdC0wIi8+PC9nPgo8ZyB0cmFuc2Zvcm09InRyYW5zbGF0ZSgyMjMxLDc3NikiPjx1c2UgeGxpbms6aHJlZj0iI3JlY3QtMCIvPjwvZz4KPGcgdHJhbnNmb3JtPSJ0cmFuc2xhdGUoMjUyMiw3NzYpIj48dXNlIHhsaW5rOmhyZWY9IiNuX3JiLTAiLz48L2c+CjxnIHRyYW5zZm9ybT0idHJhbnNsYXRlKDI2MTksNzc2KSI+PHVzZSB4bGluazpocmVmPSIjcmVjdC0wIi8+PC9nPgo8ZyB0cmFuc2Zvcm09InRyYW5zbGF0ZSgyNzE2LDc3NikiPjx1c2UgeGxpbms6aHJlZj0iI3JlY3QtMCIvPjwvZz4KPGcgdHJhbnNmb3JtPSJ0cmFuc2xhdGUoMzAwNyw3NzYpIj48dXNlIHhsaW5rOmhyZWY9IiNuX3JiLTAiLz48L2c+CjxnIHRyYW5zZm9ybT0idHJhbnNsYXRlKDMxMDQsNzc2KSI+PHVzZSB4bGluazpocmVmPSIjcmVjdC0wIi8+PC9nPgo8ZyB0cmFuc2Zvcm09InRyYW5zbGF0ZSgzMjAxLDc3NikiPjx1c2UgeGxpbms6aHJlZj0iI2wtMCIvPjwvZz4KPGcgdHJhbnNmb3JtPSJ0cmFuc2xhdGUoMzI5OCw3NzYpIj48dXNlIHhsaW5rOmhyZWY9IiNuX3JiLTAiLz48L2c+CjxnIHRyYW5zZm9ybT0idHJhbnNsYXRlKDMzOTUsNzc2KSI+PHVzZSB4bGluazpocmVmPSIjcmItMCIvPjwvZz4KPGcgdHJhbnNmb3JtPSJ0cmFuc2xhdGUoMzQ5Miw3NzYpIj48dXNlIHhsaW5rOmhyZWY9IiNyZWN0LTAiLz48L2c+CjxnIHRyYW5zZm9ybT0idHJhbnNsYXRlKDM1ODksNzc2KSI+PHVzZSB4bGluazpocmVmPSIjcmVjdC0wIi8+PC9nPgo8ZyB0cmFuc2Zvcm09InRyYW5zbGF0ZSgzNjg2LDc3NikiPjx1c2UgeGxpbms6aHJlZj0iI3JlY3QtMCIvPjwvZz4KPGcgdHJhbnNmb3JtPSJ0cmFuc2xhdGUoMzc4Myw3NzYpIj48dXNlIHhsaW5rOmhyZWY9IiNsLTAiLz48L2c+CjxnIHRyYW5zZm9ybT0idHJhbnNsYXRlKDAsODczKSI+PHVzZSB4bGluazpocmVmPSIjYi0wIi8+PC9nPgo8ZyB0cmFuc2Zvcm09InRyYW5zbGF0ZSgyOTEsODczKSI+PHVzZSB4bGluazpocmVmPSIjZW1wdHktMCIvPjwvZz4KPGcgdHJhbnNmb3JtPSJ0cmFuc2xhdGUoNzc2LDg3MykiPjx1c2UgeGxpbms6aHJlZj0iI3JlY3QtMCIvPjwvZz4KPGcgdHJhbnNmb3JtPSJ0cmFuc2xhdGUoODczLDg3MykiPjx1c2UgeGxpbms6aHJlZj0iI3JlY3QtMCIvPjwvZz4KPGcgdHJhbnNmb3JtPSJ0cmFuc2xhdGUoOTcwLDg3MykiPjx1c2UgeGxpbms6aHJlZj0iI3JlY3QtMCIvPjwvZz4KPGcgdHJhbnNmb3JtPSJ0cmFuc2xhdGUoMTA2Nyw4NzMpIj48dXNlIHhsaW5rOmhyZWY9IiNyZWN0LTAiLz48L2c+CjxnIHRyYW5zZm9ybT0idHJhbnNsYXRlKDExNjQsODczKSI+PHVzZSB4bGluazpocmVmPSIjcmVjdC0wIi8+PC9nPgo8ZyB0cmFuc2Zvcm09InRyYW5zbGF0ZSgxMzU4LDg3MykiPjx1c2UgeGxpbms6aHJlZj0iI3QtMCIvPjwvZz4KPGcgdHJhbnNmb3JtPSJ0cmFuc2xhdGUoMTY0OSw4NzMpIj48dXNlIHhsaW5rOmhyZWY9IiNyZWN0LTAiLz48L2c+CjxnIHRyYW5zZm9ybT0idHJhbnNsYXRlKDE3NDYsODczKSI+PHVzZSB4bGluazpocmVmPSIjbHQtMCIvPjwvZz4KPGcgdHJhbnNmb3JtPSJ0cmFuc2xhdGUoMjAzNyw4NzMpIj48dXNlIHhsaW5rOmhyZWY9IiNyZWN0LTAiLz48L2c+CjxnIHRyYW5zZm9ybT0idHJhbnNsYXRlKDIyMzEsODczKSI+PHVzZSB4bGluazpocmVmPSIjcmVjdC0wIi8+PC9nPgo8ZyB0cmFuc2Zvcm09InRyYW5zbGF0ZSgyMzI4LDg3MykiPjx1c2UgeGxpbms6aHJlZj0iI2xiLTAiLz48L2c+CjxnIHRyYW5zZm9ybT0idHJhbnNsYXRlKDI0MjUsODczKSI+PHVzZSB4bGluazpocmVmPSIjbl9yYi0wIi8+PC9nPgo8ZyB0cmFuc2Zvcm09InRyYW5zbGF0ZSgyNTIyLDg3MykiPjx1c2UgeGxpbms6aHJlZj0iI3JiLTAiLz48L2c+CjxnIHRyYW5zZm9ybT0idHJhbnNsYXRlKDI2MTksODczKSI+PHVzZSB4bGluazpocmVmPSIjcmVjdC0wIi8+PC9nPgo8ZyB0cmFuc2Zvcm09InRyYW5zbGF0ZSgyNzE2LDg3MykiPjx1c2UgeGxpbms6aHJlZj0iI3JlY3QtMCIvPjwvZz4KPGcgdHJhbnNmb3JtPSJ0cmFuc2xhdGUoMjgxMyw4NzMpIj48dXNlIHhsaW5rOmhyZWY9IiNyZWN0LTAiLz48L2c+CjxnIHRyYW5zZm9ybT0idHJhbnNsYXRlKDI5MTAsODczKSI+PHVzZSB4bGluazpocmVmPSIjcmVjdC0wIi8+PC9nPgo8ZyB0cmFuc2Zvcm09InRyYW5zbGF0ZSgzMDA3LDg3MykiPjx1c2UgeGxpbms6aHJlZj0iI3JlY3QtMCIvPjwvZz4KPGcgdHJhbnNmb3JtPSJ0cmFuc2xhdGUoMzEwNCw4NzMpIj48dXNlIHhsaW5rOmhyZWY9IiNsdC0wIi8+PC9nPgo8ZyB0cmFuc2Zvcm09InRyYW5zbGF0ZSgzMjAxLDg3MykiPjx1c2UgeGxpbms6aHJlZj0iI25fcmItMCIvPjwvZz4KPGcgdHJhbnNmb3JtPSJ0cmFuc2xhdGUoMzI5OCw4NzMpIj48dXNlIHhsaW5rOmhyZWY9IiNyYi0wIi8+PC9nPgo8ZyB0cmFuc2Zvcm09InRyYW5zbGF0ZSgzMzk1LDg3MykiPjx1c2UgeGxpbms6aHJlZj0iI2x0LTAiLz48L2c+CjxnIHRyYW5zZm9ybT0idHJhbnNsYXRlKDM2ODYsODczKSI+PHVzZSB4bGluazpocmVmPSIjcmVjdC0wIi8+PC9nPgo8ZyB0cmFuc2Zvcm09InRyYW5zbGF0ZSgzODgwLDg3MykiPjx1c2UgeGxpbms6aHJlZj0iI2ItMCIvPjwvZz4KPGcgdHJhbnNmb3JtPSJ0cmFuc2xhdGUoMCw5NzApIj48dXNlIHhsaW5rOmhyZWY9IiNydC0wIi8+PC9nPgo8ZyB0cmFuc2Zvcm09InRyYW5zbGF0ZSg5Nyw5NzApIj48dXNlIHhsaW5rOmhyZWY9IiNsLTAiLz48L2c+CjxnIHRyYW5zZm9ybT0idHJhbnNsYXRlKDU4Miw5NzApIj48dXNlIHhsaW5rOmhyZWY9IiNyLTAiLz48L2c+CjxnIHRyYW5zZm9ybT0idHJhbnNsYXRlKDY3OSw5NzApIj48dXNlIHhsaW5rOmhyZWY9IiNyZWN0LTAiLz48L2c+CjxnIHRyYW5zZm9ybT0idHJhbnNsYXRlKDc3Niw5NzApIj48dXNlIHhsaW5rOmhyZWY9IiNyZWN0LTAiLz48L2c+CjxnIHRyYW5zZm9ybT0idHJhbnNsYXRlKDk3MCw5NzApIj48dXNlIHhsaW5rOmhyZWY9IiNydC0wIi8+PC9nPgo8ZyB0cmFuc2Zvcm09InRyYW5zbGF0ZSgxMDY3LDk3MCkiPjx1c2UgeGxpbms6aHJlZj0iI3JlY3QtMCIvPjwvZz4KPGcgdHJhbnNmb3JtPSJ0cmFuc2xhdGUoMTE2NCw5NzApIj48dXNlIHhsaW5rOmhyZWY9IiNsdC0wIi8+PC9nPgo8ZyB0cmFuc2Zvcm09InRyYW5zbGF0ZSgxNDU1LDk3MCkiPjx1c2UgeGxpbms6aHJlZj0iI3ItMCIvPjwvZz4KPGcgdHJhbnNmb3JtPSJ0cmFuc2xhdGUoMTU1Miw5NzApIj48dXNlIHhsaW5rOmhyZWY9IiNyZWN0LTAiLz48L2c+CjxnIHRyYW5zZm9ybT0idHJhbnNsYXRlKDE2NDksOTcwKSI+PHVzZSB4bGluazpocmVmPSIjcmVjdC0wIi8+PC9nPgo8ZyB0cmFuc2Zvcm09InRyYW5zbGF0ZSgxODQzLDk3MCkiPjx1c2UgeGxpbms6aHJlZj0iI2ItMCIvPjwvZz4KPGcgdHJhbnNmb3JtPSJ0cmFuc2xhdGUoMjAzNyw5NzApIj48dXNlIHhsaW5rOmhyZWY9IiNyZWN0LTAiLz48L2c+CjxnIHRyYW5zZm9ybT0idHJhbnNsYXRlKDIyMzEsOTcwKSI+PHVzZSB4bGluazpocmVmPSIjcnQtMCIvPjwvZz4KPGcgdHJhbnNmb3JtPSJ0cmFuc2xhdGUoMjMyOCw5NzApIj48dXNlIHhsaW5rOmhyZWY9IiNyZWN0LTAiLz48L2c+CjxnIHRyYW5zZm9ybT0idHJhbnNsYXRlKDI0MjUsOTcwKSI+PHVzZSB4bGluazpocmVmPSIjcmVjdC0wIi8+PC9nPgo8ZyB0cmFuc2Zvcm09InRyYW5zbGF0ZSgyNTIyLDk3MCkiPjx1c2UgeGxpbms6aHJlZj0iI3JlY3QtMCIvPjwvZz4KPGcgdHJhbnNmb3JtPSJ0cmFuc2xhdGUoMjYxOSw5NzApIj48dXNlIHhsaW5rOmhyZWY9IiNsdC0wIi8+PC9nPgo8ZyB0cmFuc2Zvcm09InRyYW5zbGF0ZSgzMDA3LDk3MCkiPjx1c2UgeGxpbms6aHJlZj0iI3JlY3QtMCIvPjwvZz4KPGcgdHJhbnNmb3JtPSJ0cmFuc2xhdGUoMzEwNCw5NzApIj48dXNlIHhsaW5rOmhyZWY9IiNuX3JiLTAiLz48L2c+CjxnIHRyYW5zZm9ybT0idHJhbnNsYXRlKDMyMDEsOTcwKSI+PHVzZSB4bGluazpocmVmPSIjcmItMCIvPjwvZz4KPGcgdHJhbnNmb3JtPSJ0cmFuc2xhdGUoMzI5OCw5NzApIj48dXNlIHhsaW5rOmhyZWY9IiNsdC0wIi8+PC9nPgo8ZyB0cmFuc2Zvcm09InRyYW5zbGF0ZSgzNDkyLDk3MCkiPjx1c2UgeGxpbms6aHJlZj0iI3JiLTAiLz48L2c+CjxnIHRyYW5zZm9ybT0idHJhbnNsYXRlKDM1ODksOTcwKSI+PHVzZSB4bGluazpocmVmPSIjcmVjdC0wIi8+PC9nPgo8ZyB0cmFuc2Zvcm09InRyYW5zbGF0ZSgzNjg2LDk3MCkiPjx1c2UgeGxpbms6aHJlZj0iI2x0LTAiLz48L2c+CjxnIHRyYW5zZm9ybT0idHJhbnNsYXRlKDM4ODAsOTcwKSI+PHVzZSB4bGluazpocmVmPSIjcmVjdC0wIi8+PC9nPgo8ZyB0cmFuc2Zvcm09InRyYW5zbGF0ZSg0ODUsMTA2NykiPjx1c2UgeGxpbms6aHJlZj0iI2VtcHR5LTAiLz48L2c+CjxnIHRyYW5zZm9ybT0idHJhbnNsYXRlKDc3NiwxMDY3KSI+PHVzZSB4bGluazpocmVmPSIjcmVjdC0wIi8+PC9nPgo8ZyB0cmFuc2Zvcm09InRyYW5zbGF0ZSg4NzMsMTA2NykiPjx1c2UgeGxpbms6aHJlZj0iI2wtMCIvPjwvZz4KPGcgdHJhbnNmb3JtPSJ0cmFuc2xhdGUoMTM1OCwxMDY3KSI+PHVzZSB4bGluazpocmVmPSIjZW1wdHktMCIvPjwvZz4KPGcgdHJhbnNmb3JtPSJ0cmFuc2xhdGUoMTY0OSwxMDY3KSI+PHVzZSB4bGluazpocmVmPSIjcmVjdC0wIi8+PC9nPgo8ZyB0cmFuc2Zvcm09InRyYW5zbGF0ZSgxNzQ2LDEwNjcpIj48dXNlIHhsaW5rOmhyZWY9IiNuX3JiLTAiLz48L2c+CjxnIHRyYW5zZm9ybT0idHJhbnNsYXRlKDE4NDMsMTA2NykiPjx1c2UgeGxpbms6aHJlZj0iI3JlY3QtMCIvPjwvZz4KPGcgdHJhbnNmb3JtPSJ0cmFuc2xhdGUoMjAzNywxMDY3KSI+PHVzZSB4bGluazpocmVmPSIjcnQtMCIvPjwvZz4KPGcgdHJhbnNmb3JtPSJ0cmFuc2xhdGUoMjEzNCwxMDY3KSI+PHVzZSB4bGluazpocmVmPSIjbC0wIi8+PC9nPgo8ZyB0cmFuc2Zvcm09InRyYW5zbGF0ZSgyMzI4LDEwNjcpIj48dXNlIHhsaW5rOmhyZWY9IiNyZWN0LTAiLz48L2c+CjxnIHRyYW5zZm9ybT0idHJhbnNsYXRlKDI1MjIsMTA2NykiPjx1c2UgeGxpbms6aHJlZj0iI3QtMCIvPjwvZz4KPGcgdHJhbnNmb3JtPSJ0cmFuc2xhdGUoMjcxNiwxMDY3KSI+PHVzZSB4bGluazpocmVmPSIjZW1wdHktMCIvPjwvZz4KPGcgdHJhbnNmb3JtPSJ0cmFuc2xhdGUoMjkxMCwxMDY3KSI+PHVzZSB4bGluazpocmVmPSIjci0wIi8+PC9nPgo8ZyB0cmFuc2Zvcm09InRyYW5zbGF0ZSgzMDA3LDEwNjcpIj48dXNlIHhsaW5rOmhyZWY9IiNyZWN0LTAiLz48L2c+CjxnIHRyYW5zZm9ybT0idHJhbnNsYXRlKDMxMDQsMTA2NykiPjx1c2UgeGxpbms6aHJlZj0iI3JlY3QtMCIvPjwvZz4KPGcgdHJhbnNmb3JtPSJ0cmFuc2xhdGUoMzIwMSwxMDY3KSI+PHVzZSB4bGluazpocmVmPSIjcmVjdC0wIi8+PC9nPgo8ZyB0cmFuc2Zvcm09InRyYW5zbGF0ZSgzNDkyLDEwNjcpIj48dXNlIHhsaW5rOmhyZWY9IiNydC0wIi8+PC9nPgo8ZyB0cmFuc2Zvcm09InRyYW5zbGF0ZSgzNTg5LDEwNjcpIj48dXNlIHhsaW5rOmhyZWY9IiNsdC0wIi8+PC9nPgo8ZyB0cmFuc2Zvcm09InRyYW5zbGF0ZSgzODgwLDEwNjcpIj48dXNlIHhsaW5rOmhyZWY9IiNyZWN0LTAiLz48L2c+CjxnIHRyYW5zZm9ybT0idHJhbnNsYXRlKDAsMTE2NCkiPjx1c2UgeGxpbms6aHJlZj0iI3JiLTAiLz48L2c+CjxnIHRyYW5zZm9ybT0idHJhbnNsYXRlKDk3LDExNjQpIj48dXNlIHhsaW5rOmhyZWY9IiNsLTAiLz48L2c+CjxnIHRyYW5zZm9ybT0idHJhbnNsYXRlKDU4MiwxMTY0KSI+PHVzZSB4bGluazpocmVmPSIjci0wIi8+PC9nPgo8ZyB0cmFuc2Zvcm09InRyYW5zbGF0ZSg2NzksMTE2NCkiPjx1c2UgeGxpbms6aHJlZj0iI3JlY3QtMCIvPjwvZz4KPGcgdHJhbnNmb3JtPSJ0cmFuc2xhdGUoNzc2LDExNjQpIj48dXNlIHhsaW5rOmhyZWY9IiNyZWN0LTAiLz48L2c+CjxnIHRyYW5zZm9ybT0idHJhbnNsYXRlKDk3MCwxMTY0KSI+PHVzZSB4bGluazpocmVmPSIjci0wIi8+PC9nPgo8ZyB0cmFuc2Zvcm09InRyYW5zbGF0ZSgxMDY3LDExNjQpIj48dXNlIHhsaW5rOmhyZWY9IiNyZWN0LTAiLz48L2c+CjxnIHRyYW5zZm9ybT0idHJhbnNsYXRlKDExNjQsMTE2NCkiPjx1c2UgeGxpbms6aHJlZj0iI3JlY3QtMCIvPjwvZz4KPGcgdHJhbnNmb3JtPSJ0cmFuc2xhdGUoMTI2MSwxMTY0KSI+PHVzZSB4bGluazpocmVmPSIjbC0wIi8+PC9nPgo8ZyB0cmFuc2Zvcm09InRyYW5zbGF0ZSgxNTUyLDExNjQpIj48dXNlIHhsaW5rOmhyZWY9IiNuX3JiLTAiLz48L2c+CjxnIHRyYW5zZm9ybT0idHJhbnNsYXRlKDE2NDksMTE2NCkiPjx1c2UgeGxpbms6aHJlZj0iI3JlY3QtMCIvPjwvZz4KPGcgdHJhbnNmb3JtPSJ0cmFuc2xhdGUoMTc0NiwxMTY0KSI+PHVzZSB4bGluazpocmVmPSIjcmVjdC0wIi8+PC9nPgo8ZyB0cmFuc2Zvcm09InRyYW5zbGF0ZSgxODQzLDExNjQpIj48dXNlIHhsaW5rOmhyZWY9IiNyZWN0LTAiLz48L2c+CjxnIHRyYW5zZm9ybT0idHJhbnNsYXRlKDIyMzEsMTE2NCkiPjx1c2UgeGxpbms6aHJlZj0iI25fcmItMCIvPjwvZz4KPGcgdHJhbnNmb3JtPSJ0cmFuc2xhdGUoMjMyOCwxMTY0KSI+PHVzZSB4bGluazpocmVmPSIjcmVjdC0wIi8+PC9nPgo8ZyB0cmFuc2Zvcm09InRyYW5zbGF0ZSgyODEzLDExNjQpIj48dXNlIHhsaW5rOmhyZWY9IiNlbXB0eS0wIi8+PC9nPgo8ZyB0cmFuc2Zvcm09InRyYW5zbGF0ZSgzMTA0LDExNjQpIj48dXNlIHhsaW5rOmhyZWY9IiNyZWN0LTAiLz48L2c+CjxnIHRyYW5zZm9ybT0idHJhbnNsYXRlKDMyMDEsMTE2NCkiPjx1c2UgeGxpbms6aHJlZj0iI3JlY3QtMCIvPjwvZz4KPGcgdHJhbnNmb3JtPSJ0cmFuc2xhdGUoMzI5OCwxMTY0KSI+PHVzZSB4bGluazpocmVmPSIjcmVjdC0wIi8+PC9nPgo8ZyB0cmFuc2Zvcm09InRyYW5zbGF0ZSgzMzk1LDExNjQpIj48dXNlIHhsaW5rOmhyZWY9IiNsLTAiLz48L2c+CjxnIHRyYW5zZm9ybT0idHJhbnNsYXRlKDM3ODMsMTE2NCkiPjx1c2UgeGxpbms6aHJlZj0iI25fcmItMCIvPjwvZz4KPGcgdHJhbnNmb3JtPSJ0cmFuc2xhdGUoMzg4MCwxMTY0KSI+PHVzZSB4bGluazpocmVmPSIjcmVjdC0wIi8+PC9nPgo8ZyB0cmFuc2Zvcm09InRyYW5zbGF0ZSgwLDEyNjEpIj48dXNlIHhsaW5rOmhyZWY9IiN0LTAiLz48L2c+CjxnIHRyYW5zZm9ybT0idHJhbnNsYXRlKDc3NiwxMjYxKSI+PHVzZSB4bGluazpocmVmPSIjdC0wIi8+PC9nPgo8ZyB0cmFuc2Zvcm09InRyYW5zbGF0ZSgxMDY3LDEyNjEpIj48dXNlIHhsaW5rOmhyZWY9IiNyZWN0LTAiLz48L2c+CjxnIHRyYW5zZm9ybT0idHJhbnNsYXRlKDEzNTgsMTI2MSkiPjx1c2UgeGxpbms6aHJlZj0iI2VtcHR5LTAiLz48L2c+CjxnIHRyYW5zZm9ybT0idHJhbnNsYXRlKDE1NTIsMTI2MSkiPjx1c2UgeGxpbms6aHJlZj0iI3ItMCIvPjwvZz4KPGcgdHJhbnNmb3JtPSJ0cmFuc2xhdGUoMTY0OSwxMjYxKSI+PHVzZSB4bGluazpocmVmPSIjbHQtMCIvPjwvZz4KPGcgdHJhbnNmb3JtPSJ0cmFuc2xhdGUoMTg0MywxMjYxKSI+PHVzZSB4bGluazpocmVmPSIjcmVjdC0wIi8+PC9nPgo8ZyB0cmFuc2Zvcm09InRyYW5zbGF0ZSgyMDM3LDEyNjEpIj48dXNlIHhsaW5rOmhyZWY9IiNyLTAiLz48L2c+CjxnIHRyYW5zZm9ybT0idHJhbnNsYXRlKDIxMzQsMTI2MSkiPjx1c2UgeGxpbms6aHJlZj0iI3JlY3QtMCIvPjwvZz4KPGcgdHJhbnNmb3JtPSJ0cmFuc2xhdGUoMjIzMSwxMjYxKSI+PHVzZSB4bGluazpocmVmPSIjcmVjdC0wIi8+PC9nPgo8ZyB0cmFuc2Zvcm09InRyYW5zbGF0ZSgyMzI4LDEyNjEpIj48dXNlIHhsaW5rOmhyZWY9IiNyZWN0LTAiLz48L2c+CjxnIHRyYW5zZm9ybT0idHJhbnNsYXRlKDMxMDQsMTI2MSkiPjx1c2UgeGxpbms6aHJlZj0iI3JlY3QtMCIvPjwvZz4KPGcgdHJhbnNmb3JtPSJ0cmFuc2xhdGUoMzIwMSwxMjYxKSI+PHVzZSB4bGluazpocmVmPSIjcmVjdC0wIi8+PC9nPgo8ZyB0cmFuc2Zvcm09InRyYW5zbGF0ZSgzNjg2LDEyNjEpIj48dXNlIHhsaW5rOmhyZWY9IiNyYi0wIi8+PC9nPgo8ZyB0cmFuc2Zvcm09InRyYW5zbGF0ZSgzNzgzLDEyNjEpIj48dXNlIHhsaW5rOmhyZWY9IiNyZWN0LTAiLz48L2c+CjxnIHRyYW5zZm9ybT0idHJhbnNsYXRlKDM4ODAsMTI2MSkiPjx1c2UgeGxpbms6aHJlZj0iI3JlY3QtMCIvPjwvZz4KPGcgdHJhbnNmb3JtPSJ0cmFuc2xhdGUoMzg4LDEzNTgpIj48dXNlIHhsaW5rOmhyZWY9IiNiLTAiLz48L2c+CjxnIHRyYW5zZm9ybT0idHJhbnNsYXRlKDU4MiwxMzU4KSI+PHVzZSB4bGluazpocmVmPSIjZW1wdHktMCIvPjwvZz4KPGcgdHJhbnNmb3JtPSJ0cmFuc2xhdGUoMTA2NywxMzU4KSI+PHVzZSB4bGluazpocmVmPSIjcmVjdC0wIi8+PC9nPgo8ZyB0cmFuc2Zvcm09InRyYW5zbGF0ZSgxMTY0LDEzNTgpIj48dXNlIHhsaW5rOmhyZWY9IiNsLTAiLz48L2c+CjxnIHRyYW5zZm9ybT0idHJhbnNsYXRlKDE0NTUsMTM1OCkiPjx1c2UgeGxpbms6aHJlZj0iI2ItMCIvPjwvZz4KPGcgdHJhbnNmb3JtPSJ0cmFuc2xhdGUoMTc0NiwxMzU4KSI+PHVzZSB4bGluazpocmVmPSIjcmItMCIvPjwvZz4KPGcgdHJhbnNmb3JtPSJ0cmFuc2xhdGUoMTg0MywxMzU4KSI+PHVzZSB4bGluazpocmVmPSIjcmVjdC0wIi8+PC9nPgo8ZyB0cmFuc2Zvcm09InRyYW5zbGF0ZSgyMTM0LDEzNTgpIj48dXNlIHhsaW5rOmhyZWY9IiNyZWN0LTAiLz48L2c+CjxnIHRyYW5zZm9ybT0idHJhbnNsYXRlKDIzMjgsMTM1OCkiPjx1c2UgeGxpbms6aHJlZj0iI3J0LTAiLz48L2c+CjxnIHRyYW5zZm9ybT0idHJhbnNsYXRlKDI0MjUsMTM1OCkiPjx1c2UgeGxpbms6aHJlZj0iI2xiLTAiLz48L2c+CjxnIHRyYW5zZm9ybT0idHJhbnNsYXRlKDI2MTksMTM1OCkiPjx1c2UgeGxpbms6aHJlZj0iI2VtcHR5LTAiLz48L2c+CjxnIHRyYW5zZm9ybT0idHJhbnNsYXRlKDI4MTMsMTM1OCkiPjx1c2UgeGxpbms6aHJlZj0iI3ItMCIvPjwvZz4KPGcgdHJhbnNmb3JtPSJ0cmFuc2xhdGUoMjkxMCwxMzU4KSI+PHVzZSB4bGluazpocmVmPSIjbC0wIi8+PC9nPgo8ZyB0cmFuc2Zvcm09InRyYW5zbGF0ZSgzMDA3LDEzNTgpIj48dXNlIHhsaW5rOmhyZWY9IiNuX3JiLTAiLz48L2c+CjxnIHRyYW5zZm9ybT0idHJhbnNsYXRlKDMxMDQsMTM1OCkiPjx1c2UgeGxpbms6aHJlZj0iI3JlY3QtMCIvPjwvZz4KPGcgdHJhbnNmb3JtPSJ0cmFuc2xhdGUoMzIwMSwxMzU4KSI+PHVzZSB4bGluazpocmVmPSIjcmVjdC0wIi8+PC9nPgo8ZyB0cmFuc2Zvcm09InRyYW5zbGF0ZSgzMjk4LDEzNTgpIj48dXNlIHhsaW5rOmhyZWY9IiNsYi0wIi8+PC9nPgo8ZyB0cmFuc2Zvcm09InRyYW5zbGF0ZSgzNjg2LDEzNTgpIj48dXNlIHhsaW5rOmhyZWY9IiN0LTAiLz48L2c+CjxnIHRyYW5zZm9ybT0idHJhbnNsYXRlKDM4ODAsMTM1OCkiPjx1c2UgeGxpbms6aHJlZj0iI3JlY3QtMCIvPjwvZz4KPGcgdHJhbnNmb3JtPSJ0cmFuc2xhdGUoMzg4LDE0NTUpIj48dXNlIHhsaW5rOmhyZWY9IiN0LTAiLz48L2c+CjxnIHRyYW5zZm9ybT0idHJhbnNsYXRlKDU4MiwxNDU1KSI+PHVzZSB4bGluazpocmVmPSIjbl9yYi0wIi8+PC9nPgo8ZyB0cmFuc2Zvcm09InRyYW5zbGF0ZSg2NzksMTQ1NSkiPjx1c2UgeGxpbms6aHJlZj0iI2ItMCIvPjwvZz4KPGcgdHJhbnNmb3JtPSJ0cmFuc2xhdGUoOTcwLDE0NTUpIj48dXNlIHhsaW5rOmhyZWY9IiNuX3JiLTAiLz48L2c+CjxnIHRyYW5zZm9ybT0idHJhbnNsYXRlKDEwNjcsMTQ1NSkiPjx1c2UgeGxpbms6aHJlZj0iI3JlY3QtMCIvPjwvZz4KPGcgdHJhbnNmb3JtPSJ0cmFuc2xhdGUoMTQ1NSwxNDU1KSI+PHVzZSB4bGluazpocmVmPSIjcnQtMCIvPjwvZz4KPGcgdHJhbnNmb3JtPSJ0cmFuc2xhdGUoMTU1MiwxNDU1KSI+PHVzZSB4bGluazpocmVmPSIjbC0wIi8+PC9nPgo8ZyB0cmFuc2Zvcm09InRyYW5zbGF0ZSgxNzQ2LDE0NTUpIj48dXNlIHhsaW5rOmhyZWY9IiNydC0wIi8+PC9nPgo8ZyB0cmFuc2Zvcm09InRyYW5zbGF0ZSgxODQzLDE0NTUpIj48dXNlIHhsaW5rOmhyZWY9IiNyZWN0LTAiLz48L2c+CjxnIHRyYW5zZm9ybT0idHJhbnNsYXRlKDE5NDAsMTQ1NSkiPjx1c2UgeGxpbms6aHJlZj0iI2xiLTAiLz48L2c+CjxnIHRyYW5zZm9ybT0idHJhbnNsYXRlKDIxMzQsMTQ1NSkiPjx1c2UgeGxpbms6aHJlZj0iI3QtMCIvPjwvZz4KPGcgdHJhbnNmb3JtPSJ0cmFuc2xhdGUoMjQyNSwxNDU1KSI+PHVzZSB4bGluazpocmVmPSIjcmVjdC0wIi8+PC9nPgo8ZyB0cmFuc2Zvcm09InRyYW5zbGF0ZSgzMDA3LDE0NTUpIj48dXNlIHhsaW5rOmhyZWY9IiNyLTAiLz48L2c+CjxnIHRyYW5zZm9ybT0idHJhbnNsYXRlKDMxMDQsMTQ1NSkiPjx1c2UgeGxpbms6aHJlZj0iI3JlY3QtMCIvPjwvZz4KPGcgdHJhbnNmb3JtPSJ0cmFuc2xhdGUoMzIwMSwxNDU1KSI+PHVzZSB4bGluazpocmVmPSIjcmVjdC0wIi8+PC9nPgo8ZyB0cmFuc2Zvcm09InRyYW5zbGF0ZSgzMjk4LDE0NTUpIj48dXNlIHhsaW5rOmhyZWY9IiNyZWN0LTAiLz48L2c+CjxnIHRyYW5zZm9ybT0idHJhbnNsYXRlKDM1ODksMTQ1NSkiPjx1c2UgeGxpbms6aHJlZj0iI2ItMCIvPjwvZz4KPGcgdHJhbnNmb3JtPSJ0cmFuc2xhdGUoMzc4MywxNDU1KSI+PHVzZSB4bGluazpocmVmPSIjci0wIi8+PC9nPgo8ZyB0cmFuc2Zvcm09InRyYW5zbGF0ZSgzODgwLDE0NTUpIj48dXNlIHhsaW5rOmhyZWY9IiNsdC0wIi8+PC9nPgo8ZyB0cmFuc2Zvcm09InRyYW5zbGF0ZSgwLDE1NTIpIj48dXNlIHhsaW5rOmhyZWY9IiNyYi0wIi8+PC9nPgo8ZyB0cmFuc2Zvcm09InRyYW5zbGF0ZSg5NywxNTUyKSI+PHVzZSB4bGluazpocmVmPSIjbGItMCIvPjwvZz4KPGcgdHJhbnNmb3JtPSJ0cmFuc2xhdGUoNDg1LDE1NTIpIj48dXNlIHhsaW5rOmhyZWY9IiNyLTAiLz48L2c+CjxnIHRyYW5zZm9ybT0idHJhbnNsYXRlKDU4MiwxNTUyKSI+PHVzZSB4bGluazpocmVmPSIjcmVjdC0wIi8+PC9nPgo8ZyB0cmFuc2Zvcm09InRyYW5zbGF0ZSg2NzksMTU1MikiPjx1c2UgeGxpbms6aHJlZj0iI3JlY3QtMCIvPjwvZz4KPGcgdHJhbnNmb3JtPSJ0cmFuc2xhdGUoNzc2LDE1NTIpIj48dXNlIHhsaW5rOmhyZWY9IiNyZWN0LTAiLz48L2c+CjxnIHRyYW5zZm9ybT0idHJhbnNsYXRlKDg3MywxNTUyKSI+PHVzZSB4bGluazpocmVmPSIjcmVjdC0wIi8+PC9nPgo8ZyB0cmFuc2Zvcm09InRyYW5zbGF0ZSg5NzAsMTU1MikiPjx1c2UgeGxpbms6aHJlZj0iI3JlY3QtMCIvPjwvZz4KPGcgdHJhbnNmb3JtPSJ0cmFuc2xhdGUoMTA2NywxNTUyKSI+PHVzZSB4bGluazpocmVmPSIjcmVjdC0wIi8+PC9nPgo8ZyB0cmFuc2Zvcm09InRyYW5zbGF0ZSgxMjYxLDE1NTIpIj48dXNlIHhsaW5rOmhyZWY9IiNlbXB0eS0wIi8+PC9nPgo8ZyB0cmFuc2Zvcm09InRyYW5zbGF0ZSgxNjQ5LDE1NTIpIj48dXNlIHhsaW5rOmhyZWY9IiNlbXB0eS0wIi8+PC9nPgo8ZyB0cmFuc2Zvcm09InRyYW5zbGF0ZSgxODQzLDE1NTIpIj48dXNlIHhsaW5rOmhyZWY9IiNyZWN0LTAiLz48L2c+CjxnIHRyYW5zZm9ybT0idHJhbnNsYXRlKDE5NDAsMTU1MikiPjx1c2UgeGxpbms6aHJlZj0iI2x0LTAiLz48L2c+CjxnIHRyYW5zZm9ybT0idHJhbnNsYXRlKDIzMjgsMTU1MikiPjx1c2UgeGxpbms6aHJlZj0iI3JiLTAiLz48L2c+CjxnIHRyYW5zZm9ybT0idHJhbnNsYXRlKDI0MjUsMTU1MikiPjx1c2UgeGxpbms6aHJlZj0iI3JlY3QtMCIvPjwvZz4KPGcgdHJhbnNmb3JtPSJ0cmFuc2xhdGUoMjUyMiwxNTUyKSI+PHVzZSB4bGluazpocmVmPSIjbl9yYi0wIi8+PC9nPgo8ZyB0cmFuc2Zvcm09InRyYW5zbGF0ZSgyNjE5LDE1NTIpIj48dXNlIHhsaW5rOmhyZWY9IiNiLTAiLz48L2c+CjxnIHRyYW5zZm9ybT0idHJhbnNsYXRlKDI4MTMsMTU1MikiPjx1c2UgeGxpbms6aHJlZj0iI2ItMCIvPjwvZz4KPGcgdHJhbnNmb3JtPSJ0cmFuc2xhdGUoMzEwNCwxNTUyKSI+PHVzZSB4bGluazpocmVmPSIjcmVjdC0wIi8+PC9nPgo8ZyB0cmFuc2Zvcm09InRyYW5zbGF0ZSgzMjAxLDE1NTIpIj48dXNlIHhsaW5rOmhyZWY9IiNyZWN0LTAiLz48L2c+CjxnIHRyYW5zZm9ybT0idHJhbnNsYXRlKDMyOTgsMTU1MikiPjx1c2UgeGxpbms6aHJlZj0iI3JlY3QtMCIvPjwvZz4KPGcgdHJhbnNmb3JtPSJ0cmFuc2xhdGUoMzU4OSwxNTUyKSI+PHVzZSB4bGluazpocmVmPSIjdC0wIi8+PC9nPgo8ZyB0cmFuc2Zvcm09InRyYW5zbGF0ZSgwLDE2NDkpIj48dXNlIHhsaW5rOmhyZWY9IiNydC0wIi8+PC9nPgo8ZyB0cmFuc2Zvcm09InRyYW5zbGF0ZSg5NywxNjQ5KSI+PHVzZSB4bGluazpocmVmPSIjcmVjdC0wIi8+PC9nPgo8ZyB0cmFuc2Zvcm09InRyYW5zbGF0ZSgxOTQsMTY0OSkiPjx1c2UgeGxpbms6aHJlZj0iI3JlY3QtMCIvPjwvZz4KPGcgdHJhbnNmb3JtPSJ0cmFuc2xhdGUoMjkxLDE2NDkpIj48dXNlIHhsaW5rOmhyZWY9IiNsYi0wIi8+PC9nPgo8ZyB0cmFuc2Zvcm09InRyYW5zbGF0ZSg2NzksMTY0OSkiPjx1c2UgeGxpbms6aHJlZj0iI3JlY3QtMCIvPjwvZz4KPGcgdHJhbnNmb3JtPSJ0cmFuc2xhdGUoNzc2LDE2NDkpIj48dXNlIHhsaW5rOmhyZWY9IiNyZWN0LTAiLz48L2c+CjxnIHRyYW5zZm9ybT0idHJhbnNsYXRlKDg3MywxNjQ5KSI+PHVzZSB4bGluazpocmVmPSIjcmVjdC0wIi8+PC9nPgo8ZyB0cmFuc2Zvcm09InRyYW5zbGF0ZSg5NzAsMTY0OSkiPjx1c2UgeGxpbms6aHJlZj0iI3JlY3QtMCIvPjwvZz4KPGcgdHJhbnNmb3JtPSJ0cmFuc2xhdGUoMTA2NywxNjQ5KSI+PHVzZSB4bGluazpocmVmPSIjbHQtMCIvPjwvZz4KPGcgdHJhbnNmb3JtPSJ0cmFuc2xhdGUoMTQ1NSwxNjQ5KSI+PHVzZSB4bGluazpocmVmPSIjcmItMCIvPjwvZz4KPGcgdHJhbnNmb3JtPSJ0cmFuc2xhdGUoMTU1MiwxNjQ5KSI+PHVzZSB4bGluazpocmVmPSIjbC0wIi8+PC9nPgo8ZyB0cmFuc2Zvcm09InRyYW5zbGF0ZSgxNzQ2LDE2NDkpIj48dXNlIHhsaW5rOmhyZWY9IiNyYi0wIi8+PC9nPgo8ZyB0cmFuc2Zvcm09InRyYW5zbGF0ZSgxODQzLDE2NDkpIj48dXNlIHhsaW5rOmhyZWY9IiNsdC0wIi8+PC9nPgo8ZyB0cmFuc2Zvcm09InRyYW5zbGF0ZSgyMzI4LDE2NDkpIj48dXNlIHhsaW5rOmhyZWY9IiNydC0wIi8+PC9nPgo8ZyB0cmFuc2Zvcm09InRyYW5zbGF0ZSgyNDI1LDE2NDkpIj48dXNlIHhsaW5rOmhyZWY9IiNyZWN0LTAiLz48L2c+CjxnIHRyYW5zZm9ybT0idHJhbnNsYXRlKDI1MjIsMTY0OSkiPjx1c2UgeGxpbms6aHJlZj0iI3JlY3QtMCIvPjwvZz4KPGcgdHJhbnNmb3JtPSJ0cmFuc2xhdGUoMjYxOSwxNjQ5KSI+PHVzZSB4bGluazpocmVmPSIjcmVjdC0wIi8+PC9nPgo8ZyB0cmFuc2Zvcm09InRyYW5zbGF0ZSgyODEzLDE2NDkpIj48dXNlIHhsaW5rOmhyZWY9IiN0LTAiLz48L2c+CjxnIHRyYW5zZm9ybT0idHJhbnNsYXRlKDMwMDcsMTY0OSkiPjx1c2UgeGxpbms6aHJlZj0iI3JiLTAiLz48L2c+CjxnIHRyYW5zZm9ybT0idHJhbnNsYXRlKDMxMDQsMTY0OSkiPjx1c2UgeGxpbms6aHJlZj0iI3JlY3QtMCIvPjwvZz4KPGcgdHJhbnNmb3JtPSJ0cmFuc2xhdGUoMzIwMSwxNjQ5KSI+PHVzZSB4bGluazpocmVmPSIjcmVjdC0wIi8+PC9nPgo8ZyB0cmFuc2Zvcm09InRyYW5zbGF0ZSgzMjk4LDE2NDkpIj48dXNlIHhsaW5rOmhyZWY9IiNyZWN0LTAiLz48L2c+CjxnIHRyYW5zZm9ybT0idHJhbnNsYXRlKDMzOTUsMTY0OSkiPjx1c2UgeGxpbms6aHJlZj0iI2xiLTAiLz48L2c+CjxnIHRyYW5zZm9ybT0idHJhbnNsYXRlKDM2ODYsMTY0OSkiPjx1c2UgeGxpbms6aHJlZj0iI2ItMCIvPjwvZz4KPGcgdHJhbnNmb3JtPSJ0cmFuc2xhdGUoMzg4MCwxNjQ5KSI+PHVzZSB4bGluazpocmVmPSIjYi0wIi8+PC9nPgo8ZyB0cmFuc2Zvcm09InRyYW5zbGF0ZSgxOTQsMTc0NikiPjx1c2UgeGxpbms6aHJlZj0iI3J0LTAiLz48L2c+CjxnIHRyYW5zZm9ybT0idHJhbnNsYXRlKDI5MSwxNzQ2KSI+PHVzZSB4bGluazpocmVmPSIjbHQtMCIvPjwvZz4KPGcgdHJhbnNmb3JtPSJ0cmFuc2xhdGUoNTgyLDE3NDYpIj48dXNlIHhsaW5rOmhyZWY9IiNyLTAiLz48L2c+CjxnIHRyYW5zZm9ybT0idHJhbnNsYXRlKDY3OSwxNzQ2KSI+PHVzZSB4bGluazpocmVmPSIjcmVjdC0wIi8+PC9nPgo8ZyB0cmFuc2Zvcm09InRyYW5zbGF0ZSg3NzYsMTc0NikiPjx1c2UgeGxpbms6aHJlZj0iI2x0LTAiLz48L2c+CjxnIHRyYW5zZm9ybT0idHJhbnNsYXRlKDk3MCwxNzQ2KSI+PHVzZSB4bGluazpocmVmPSIjdC0wIi8+PC9nPgo8ZyB0cmFuc2Zvcm09InRyYW5zbGF0ZSgxMTY0LDE3NDYpIj48dXNlIHhsaW5rOmhyZWY9IiNlbXB0eS0wIi8+PC9nPgo8ZyB0cmFuc2Zvcm09InRyYW5zbGF0ZSgxNDU1LDE3NDYpIj48dXNlIHhsaW5rOmhyZWY9IiNyZWN0LTAiLz48L2c+CjxnIHRyYW5zZm9ybT0idHJhbnNsYXRlKDE2NDksMTc0NikiPjx1c2UgeGxpbms6aHJlZj0iI25fcmItMCIvPjwvZz4KPGcgdHJhbnNmb3JtPSJ0cmFuc2xhdGUoMTc0NiwxNzQ2KSI+PHVzZSB4bGluazpocmVmPSIjcmVjdC0wIi8+PC9nPgo8ZyB0cmFuc2Zvcm09InRyYW5zbGF0ZSgyMjMxLDE3NDYpIj48dXNlIHhsaW5rOmhyZWY9IiNlbXB0eS0wIi8+PC9nPgo8ZyB0cmFuc2Zvcm09InRyYW5zbGF0ZSgyNDI1LDE3NDYpIj48dXNlIHhsaW5rOmhyZWY9IiNydC0wIi8+PC9nPgo8ZyB0cmFuc2Zvcm09InRyYW5zbGF0ZSgyNTIyLDE3NDYpIj48dXNlIHhsaW5rOmhyZWY9IiNyZWN0LTAiLz48L2c+CjxnIHRyYW5zZm9ybT0idHJhbnNsYXRlKDI2MTksMTc0NikiPjx1c2UgeGxpbms6aHJlZj0iI2x0LTAiLz48L2c+CjxnIHRyYW5zZm9ybT0idHJhbnNsYXRlKDMwMDcsMTc0NikiPjx1c2UgeGxpbms6aHJlZj0iI3JlY3QtMCIvPjwvZz4KPGcgdHJhbnNmb3JtPSJ0cmFuc2xhdGUoMzEwNCwxNzQ2KSI+PHVzZSB4bGluazpocmVmPSIjbHQtMCIvPjwvZz4KPGcgdHJhbnNmb3JtPSJ0cmFuc2xhdGUoMzM5NSwxNzQ2KSI+PHVzZSB4bGluazpocmVmPSIjcnQtMCIvPjwvZz4KPGcgdHJhbnNmb3JtPSJ0cmFuc2xhdGUoMzQ5MiwxNzQ2KSI+PHVzZSB4bGluazpocmVmPSIjbC0wIi8+PC9nPgo8ZyB0cmFuc2Zvcm09InRyYW5zbGF0ZSgzNjg2LDE3NDYpIj48dXNlIHhsaW5rOmhyZWY9IiN0LTAiLz48L2c+CjxnIHRyYW5zZm9ybT0idHJhbnNsYXRlKDM4ODAsMTc0NikiPjx1c2UgeGxpbms6aHJlZj0iI3JlY3QtMCIvPjwvZz4KPGcgdHJhbnNmb3JtPSJ0cmFuc2xhdGUoMzg4LDE4NDMpIj48dXNlIHhsaW5rOmhyZWY9IiNyLTAiLz48L2c+CjxnIHRyYW5zZm9ybT0idHJhbnNsYXRlKDQ4NSwxODQzKSI+PHVzZSB4bGluazpocmVmPSIjbC0wIi8+PC9nPgo8ZyB0cmFuc2Zvcm09InRyYW5zbGF0ZSgxMjYxLDE4NDMpIj48dXNlIHhsaW5rOmhyZWY9IiNiLTAiLz48L2c+CjxnIHRyYW5zZm9ybT0idHJhbnNsYXRlKDE0NTUsMTg0MykiPjx1c2UgeGxpbms6aHJlZj0iI3J0LTAiLz48L2c+CjxnIHRyYW5zZm9ybT0idHJhbnNsYXRlKDE1NTIsMTg0MykiPjx1c2UgeGxpbms6aHJlZj0iI3JlY3QtMCIvPjwvZz4KPGcgdHJhbnNmb3JtPSJ0cmFuc2xhdGUoMTY0OSwxODQzKSI+PHVzZSB4bGluazpocmVmPSIjcmVjdC0wIi8+PC9nPgo8ZyB0cmFuc2Zvcm09InRyYW5zbGF0ZSgxNzQ2LDE4NDMpIj48dXNlIHhsaW5rOmhyZWY9IiNyZWN0LTAiLz48L2c+CjxnIHRyYW5zZm9ybT0idHJhbnNsYXRlKDE5NDAsMTg0MykiPjx1c2UgeGxpbms6aHJlZj0iI25fcmItMCIvPjwvZz4KPGcgdHJhbnNmb3JtPSJ0cmFuc2xhdGUoMjAzNywxODQzKSI+PHVzZSB4bGluazpocmVmPSIjYi0wIi8+PC9nPgo8ZyB0cmFuc2Zvcm09InRyYW5zbGF0ZSgyMzI4LDE4NDMpIj48dXNlIHhsaW5rOmhyZWY9IiNlbXB0eS0wIi8+PC9nPgo8ZyB0cmFuc2Zvcm09InRyYW5zbGF0ZSgyNTIyLDE4NDMpIj48dXNlIHhsaW5rOmhyZWY9IiN0LTAiLz48L2c+CjxnIHRyYW5zZm9ybT0idHJhbnNsYXRlKDI4MTMsMTg0MykiPjx1c2UgeGxpbms6aHJlZj0iI2ItMCIvPjwvZz4KPGcgdHJhbnNmb3JtPSJ0cmFuc2xhdGUoMzAwNywxODQzKSI+PHVzZSB4bGluazpocmVmPSIjcmVjdC0wIi8+PC9nPgo8ZyB0cmFuc2Zvcm09InRyYW5zbGF0ZSgzMjk4LDE4NDMpIj48dXNlIHhsaW5rOmhyZWY9IiNiLTAiLz48L2c+CjxnIHRyYW5zZm9ybT0idHJhbnNsYXRlKDM1ODksMTg0MykiPjx1c2UgeGxpbms6aHJlZj0iI2VtcHR5LTAiLz48L2c+CjxnIHRyYW5zZm9ybT0idHJhbnNsYXRlKDM4ODAsMTg0MykiPjx1c2UgeGxpbms6aHJlZj0iI3JlY3QtMCIvPjwvZz4KPGcgdHJhbnNmb3JtPSJ0cmFuc2xhdGUoMCwxOTQwKSI+PHVzZSB4bGluazpocmVmPSIjYi0wIi8+PC9nPgo8ZyB0cmFuc2Zvcm09InRyYW5zbGF0ZSg1ODIsMTk0MCkiPjx1c2UgeGxpbms6aHJlZj0iI3ItMCIvPjwvZz4KPGcgdHJhbnNmb3JtPSJ0cmFuc2xhdGUoNjc5LDE5NDApIj48dXNlIHhsaW5rOmhyZWY9IiNsLTAiLz48L2c+CjxnIHRyYW5zZm9ybT0idHJhbnNsYXRlKDg3MywxOTQwKSI+PHVzZSB4bGluazpocmVmPSIjci0wIi8+PC9nPgo8ZyB0cmFuc2Zvcm09InRyYW5zbGF0ZSg5NzAsMTk0MCkiPjx1c2UgeGxpbms6aHJlZj0iI3JlY3QtMCIvPjwvZz4KPGcgdHJhbnNmb3JtPSJ0cmFuc2xhdGUoMTA2NywxOTQwKSI+PHVzZSB4bGluazpocmVmPSIjbGItMCIvPjwvZz4KPGcgdHJhbnNmb3JtPSJ0cmFuc2xhdGUoMTE2NCwxOTQwKSI+PHVzZSB4bGluazpocmVmPSIjbl9yYi0wIi8+PC9nPgo8ZyB0cmFuc2Zvcm09InRyYW5zbGF0ZSgxMjYxLDE5NDApIj48dXNlIHhsaW5rOmhyZWY9IiNyZWN0LTAiLz48L2c+CjxnIHRyYW5zZm9ybT0idHJhbnNsYXRlKDE3NDYsMTk0MCkiPjx1c2UgeGxpbms6aHJlZj0iI3QtMCIvPjwvZz4KPGcgdHJhbnNmb3JtPSJ0cmFuc2xhdGUoMTk0MCwxOTQwKSI+PHVzZSB4bGluazpocmVmPSIjci0wIi8+PC9nPgo8ZyB0cmFuc2Zvcm09InRyYW5zbGF0ZSgyMDM3LDE5NDApIj48dXNlIHhsaW5rOmhyZWY9IiNyZWN0LTAiLz48L2c+CjxnIHRyYW5zZm9ybT0idHJhbnNsYXRlKDIyMzEsMTk0MCkiPjx1c2UgeGxpbms6aHJlZj0iI2VtcHR5LTAiLz48L2c+CjxnIHRyYW5zZm9ybT0idHJhbnNsYXRlKDIzMjgsMTk0MCkiPjx1c2UgeGxpbms6aHJlZj0iI25fcmItMCIvPjwvZz4KPGcgdHJhbnNmb3JtPSJ0cmFuc2xhdGUoMjQyNSwxOTQwKSI+PHVzZSB4bGluazpocmVmPSIjYi0wIi8+PC9nPgo8ZyB0cmFuc2Zvcm09InRyYW5zbGF0ZSgyNjE5LDE5NDApIj48dXNlIHhsaW5rOmhyZWY9IiNiLTAiLz48L2c+CjxnIHRyYW5zZm9ybT0idHJhbnNsYXRlKDI4MTMsMTk0MCkiPjx1c2UgeGxpbms6aHJlZj0iI3QtMCIvPjwvZz4KPGcgdHJhbnNmb3JtPSJ0cmFuc2xhdGUoMzAwNywxOTQwKSI+PHVzZSB4bGluazpocmVmPSIjcmVjdC0wIi8+PC9nPgo8ZyB0cmFuc2Zvcm09InRyYW5zbGF0ZSgzMTA0LDE5NDApIj48dXNlIHhsaW5rOmhyZWY9IiNsYi0wIi8+PC9nPgo8ZyB0cmFuc2Zvcm09InRyYW5zbGF0ZSgzMjk4LDE5NDApIj48dXNlIHhsaW5rOmhyZWY9IiNyZWN0LTAiLz48L2c+CjxnIHRyYW5zZm9ybT0idHJhbnNsYXRlKDMzOTUsMTk0MCkiPjx1c2UgeGxpbms6aHJlZj0iI3JlY3QtMCIvPjwvZz4KPGcgdHJhbnNmb3JtPSJ0cmFuc2xhdGUoMzQ5MiwxOTQwKSI+PHVzZSB4bGluazpocmVmPSIjbGItMCIvPjwvZz4KPGcgdHJhbnNmb3JtPSJ0cmFuc2xhdGUoMzg4MCwxOTQwKSI+PHVzZSB4bGluazpocmVmPSIjcmVjdC0wIi8+PC9nPgo8ZyB0cmFuc2Zvcm09InRyYW5zbGF0ZSgwLDIwMzcpIj48dXNlIHhsaW5rOmhyZWY9IiN0LTAiLz48L2c+CjxnIHRyYW5zZm9ybT0idHJhbnNsYXRlKDI5MSwyMDM3KSI+PHVzZSB4bGluazpocmVmPSIjbl9yYi0wIi8+PC9nPgo8ZyB0cmFuc2Zvcm09InRyYW5zbGF0ZSgzODgsMjAzNykiPjx1c2UgeGxpbms6aHJlZj0iI3JiLTAiLz48L2c+CjxnIHRyYW5zZm9ybT0idHJhbnNsYXRlKDQ4NSwyMDM3KSI+PHVzZSB4bGluazpocmVmPSIjbGItMCIvPjwvZz4KPGcgdHJhbnNmb3JtPSJ0cmFuc2xhdGUoNzc2LDIwMzcpIj48dXNlIHhsaW5rOmhyZWY9IiNlbXB0eS0wIi8+PC9nPgo8ZyB0cmFuc2Zvcm09InRyYW5zbGF0ZSg5NzAsMjAzNykiPjx1c2UgeGxpbms6aHJlZj0iI3JlY3QtMCIvPjwvZz4KPGcgdHJhbnNmb3JtPSJ0cmFuc2xhdGUoMTA2NywyMDM3KSI+PHVzZSB4bGluazpocmVmPSIjcmVjdC0wIi8+PC9nPgo8ZyB0cmFuc2Zvcm09InRyYW5zbGF0ZSgxMTY0LDIwMzcpIj48dXNlIHhsaW5rOmhyZWY9IiNyZWN0LTAiLz48L2c+CjxnIHRyYW5zZm9ybT0idHJhbnNsYXRlKDEyNjEsMjAzNykiPjx1c2UgeGxpbms6aHJlZj0iI3JlY3QtMCIvPjwvZz4KPGcgdHJhbnNmb3JtPSJ0cmFuc2xhdGUoMTU1MiwyMDM3KSI+PHVzZSB4bGluazpocmVmPSIjcmItMCIvPjwvZz4KPGcgdHJhbnNmb3JtPSJ0cmFuc2xhdGUoMTY0OSwyMDM3KSI+PHVzZSB4bGluazpocmVmPSIjbC0wIi8+PC9nPgo8ZyB0cmFuc2Zvcm09InRyYW5zbGF0ZSgxODQzLDIwMzcpIj48dXNlIHhsaW5rOmhyZWY9IiNlbXB0eS0wIi8+PC9nPgo8ZyB0cmFuc2Zvcm09InRyYW5zbGF0ZSgyMDM3LDIwMzcpIj48dXNlIHhsaW5rOmhyZWY9IiN0LTAiLz48L2c+CjxnIHRyYW5zZm9ybT0idHJhbnNsYXRlKDIzMjgsMjAzNykiPjx1c2UgeGxpbms6aHJlZj0iI3ItMCIvPjwvZz4KPGcgdHJhbnNmb3JtPSJ0cmFuc2xhdGUoMjQyNSwyMDM3KSI+PHVzZSB4bGluazpocmVmPSIjbHQtMCIvPjwvZz4KPGcgdHJhbnNmb3JtPSJ0cmFuc2xhdGUoMjYxOSwyMDM3KSI+PHVzZSB4bGluazpocmVmPSIjcmVjdC0wIi8+PC9nPgo8ZyB0cmFuc2Zvcm09InRyYW5zbGF0ZSgyOTEwLDIwMzcpIj48dXNlIHhsaW5rOmhyZWY9IiNuX3JiLTAiLz48L2c+CjxnIHRyYW5zZm9ybT0idHJhbnNsYXRlKDMwMDcsMjAzNykiPjx1c2UgeGxpbms6aHJlZj0iI3JlY3QtMCIvPjwvZz4KPGcgdHJhbnNmb3JtPSJ0cmFuc2xhdGUoMzEwNCwyMDM3KSI+PHVzZSB4bGluazpocmVmPSIjbHQtMCIvPjwvZz4KPGcgdHJhbnNmb3JtPSJ0cmFuc2xhdGUoMzI5OCwyMDM3KSI+PHVzZSB4bGluazpocmVmPSIjcmVjdC0wIi8+PC9nPgo8ZyB0cmFuc2Zvcm09InRyYW5zbGF0ZSgzMzk1LDIwMzcpIj48dXNlIHhsaW5rOmhyZWY9IiNyZWN0LTAiLz48L2c+CjxnIHRyYW5zZm9ybT0idHJhbnNsYXRlKDM0OTIsMjAzNykiPjx1c2UgeGxpbms6aHJlZj0iI2x0LTAiLz48L2c+CjxnIHRyYW5zZm9ybT0idHJhbnNsYXRlKDM2ODYsMjAzNykiPjx1c2UgeGxpbms6aHJlZj0iI2ItMCIvPjwvZz4KPGcgdHJhbnNmb3JtPSJ0cmFuc2xhdGUoMzg4MCwyMDM3KSI+PHVzZSB4bGluazpocmVmPSIjcmVjdC0wIi8+PC9nPgo8ZyB0cmFuc2Zvcm09InRyYW5zbGF0ZSgyOTEsMjEzNCkiPjx1c2UgeGxpbms6aHJlZj0iI3ItMCIvPjwvZz4KPGcgdHJhbnNmb3JtPSJ0cmFuc2xhdGUoMzg4LDIxMzQpIj48dXNlIHhsaW5rOmhyZWY9IiNyZWN0LTAiLz48L2c+CjxnIHRyYW5zZm9ybT0idHJhbnNsYXRlKDQ4NSwyMTM0KSI+PHVzZSB4bGluazpocmVmPSIjcmVjdC0wIi8+PC9nPgo8ZyB0cmFuc2Zvcm09InRyYW5zbGF0ZSg1ODIsMjEzNCkiPjx1c2UgeGxpbms6aHJlZj0iI3JlY3QtMCIvPjwvZz4KPGcgdHJhbnNmb3JtPSJ0cmFuc2xhdGUoNjc5LDIxMzQpIj48dXNlIHhsaW5rOmhyZWY9IiNsYi0wIi8+PC9nPgo8ZyB0cmFuc2Zvcm09InRyYW5zbGF0ZSg4NzMsMjEzNCkiPjx1c2UgeGxpbms6aHJlZj0iI3ItMCIvPjwvZz4KPGcgdHJhbnNmb3JtPSJ0cmFuc2xhdGUoOTcwLDIxMzQpIj48dXNlIHhsaW5rOmhyZWY9IiNyZWN0LTAiLz48L2c+CjxnIHRyYW5zZm9ybT0idHJhbnNsYXRlKDEwNjcsMjEzNCkiPjx1c2UgeGxpbms6aHJlZj0iI3JlY3QtMCIvPjwvZz4KPGcgdHJhbnNmb3JtPSJ0cmFuc2xhdGUoMTI2MSwyMTM0KSI+PHVzZSB4bGluazpocmVmPSIjdC0wIi8+PC9nPgo8ZyB0cmFuc2Zvcm09InRyYW5zbGF0ZSgxNTUyLDIxMzQpIj48dXNlIHhsaW5rOmhyZWY9IiN0LTAiLz48L2c+CjxnIHRyYW5zZm9ybT0idHJhbnNsYXRlKDE3NDYsMjEzNCkiPjx1c2UgeGxpbms6aHJlZj0iI2ItMCIvPjwvZz4KPGcgdHJhbnNmb3JtPSJ0cmFuc2xhdGUoMjEzNCwyMTM0KSI+PHVzZSB4bGluazpocmVmPSIjZW1wdHktMCIvPjwvZz4KPGcgdHJhbnNmb3JtPSJ0cmFuc2xhdGUoMjYxOSwyMTM0KSI+PHVzZSB4bGluazpocmVmPSIjcnQtMCIvPjwvZz4KPGcgdHJhbnNmb3JtPSJ0cmFuc2xhdGUoMjcxNiwyMTM0KSI+PHVzZSB4bGluazpocmVmPSIjbGItMCIvPjwvZz4KPGcgdHJhbnNmb3JtPSJ0cmFuc2xhdGUoMjkxMCwyMTM0KSI+PHVzZSB4bGluazpocmVmPSIjci0wIi8+PC9nPgo8ZyB0cmFuc2Zvcm09InRyYW5zbGF0ZSgzMDA3LDIxMzQpIj48dXNlIHhsaW5rOmhyZWY9IiNyZWN0LTAiLz48L2c+CjxnIHRyYW5zZm9ybT0idHJhbnNsYXRlKDMyOTgsMjEzNCkiPjx1c2UgeGxpbms6aHJlZj0iI3J0LTAiLz48L2c+CjxnIHRyYW5zZm9ybT0idHJhbnNsYXRlKDMzOTUsMjEzNCkiPjx1c2UgeGxpbms6aHJlZj0iI3JlY3QtMCIvPjwvZz4KPGcgdHJhbnNmb3JtPSJ0cmFuc2xhdGUoMzY4NiwyMTM0KSI+PHVzZSB4bGluazpocmVmPSIjdC0wIi8+PC9nPgo8ZyB0cmFuc2Zvcm09InRyYW5zbGF0ZSgzNzgzLDIxMzQpIj48dXNlIHhsaW5rOmhyZWY9IiNuX3JiLTAiLz48L2c+CjxnIHRyYW5zZm9ybT0idHJhbnNsYXRlKDM4ODAsMjEzNCkiPjx1c2UgeGxpbms6aHJlZj0iI3JlY3QtMCIvPjwvZz4KPGcgdHJhbnNmb3JtPSJ0cmFuc2xhdGUoNDg1LDIyMzEpIj48dXNlIHhsaW5rOmhyZWY9IiN0LTAiLz48L2c+CjxnIHRyYW5zZm9ybT0idHJhbnNsYXRlKDY3OSwyMjMxKSI+PHVzZSB4bGluazpocmVmPSIjcmVjdC0wIi8+PC9nPgo8ZyB0cmFuc2Zvcm09InRyYW5zbGF0ZSg3NzYsMjIzMSkiPjx1c2UgeGxpbms6aHJlZj0iI2wtMCIvPjwvZz4KPGcgdHJhbnNmb3JtPSJ0cmFuc2xhdGUoMTA2NywyMjMxKSI+PHVzZSB4bGluazpocmVmPSIjdC0wIi8+PC9nPgo8ZyB0cmFuc2Zvcm09InRyYW5zbGF0ZSgxNDU1LDIyMzEpIj48dXNlIHhsaW5rOmhyZWY9IiNiLTAiLz48L2c+CjxnIHRyYW5zZm9ybT0idHJhbnNsYXRlKDE3NDYsMjIzMSkiPjx1c2UgeGxpbms6aHJlZj0iI3QtMCIvPjwvZz4KPGcgdHJhbnNmb3JtPSJ0cmFuc2xhdGUoMjIzMSwyMjMxKSI+PHVzZSB4bGluazpocmVmPSIjci0wIi8+PC9nPgo8ZyB0cmFuc2Zvcm09InRyYW5zbGF0ZSgyMzI4LDIyMzEpIj48dXNlIHhsaW5rOmhyZWY9IiNsYi0wIi8+PC9nPgo8ZyB0cmFuc2Zvcm09InRyYW5zbGF0ZSgyNzE2LDIyMzEpIj48dXNlIHhsaW5rOmhyZWY9IiNyZWN0LTAiLz48L2c+CjxnIHRyYW5zZm9ybT0idHJhbnNsYXRlKDMwMDcsMjIzMSkiPjx1c2UgeGxpbms6aHJlZj0iI3J0LTAiLz48L2c+CjxnIHRyYW5zZm9ybT0idHJhbnNsYXRlKDMxMDQsMjIzMSkiPjx1c2UgeGxpbms6aHJlZj0iI2xiLTAiLz48L2c+CjxnIHRyYW5zZm9ybT0idHJhbnNsYXRlKDMzOTUsMjIzMSkiPjx1c2UgeGxpbms6aHJlZj0iI3JlY3QtMCIvPjwvZz4KPGcgdHJhbnNmb3JtPSJ0cmFuc2xhdGUoMzQ5MiwyMjMxKSI+PHVzZSB4bGluazpocmVmPSIjcmVjdC0wIi8+PC9nPgo8ZyB0cmFuc2Zvcm09InRyYW5zbGF0ZSgzNTg5LDIyMzEpIj48dXNlIHhsaW5rOmhyZWY9IiNsLTAiLz48L2c+CjxnIHRyYW5zZm9ybT0idHJhbnNsYXRlKDM3ODMsMjIzMSkiPjx1c2UgeGxpbms6aHJlZj0iI3ItMCIvPjwvZz4KPGcgdHJhbnNmb3JtPSJ0cmFuc2xhdGUoMzg4MCwyMjMxKSI+PHVzZSB4bGluazpocmVmPSIjbHQtMCIvPjwvZz4KPGcgdHJhbnNmb3JtPSJ0cmFuc2xhdGUoMCwyMzI4KSI+PHVzZSB4bGluazpocmVmPSIjZW1wdHktMCIvPjwvZz4KPGcgdHJhbnNmb3JtPSJ0cmFuc2xhdGUoMTk0LDIzMjgpIj48dXNlIHhsaW5rOmhyZWY9IiNyLTAiLz48L2c+CjxnIHRyYW5zZm9ybT0idHJhbnNsYXRlKDI5MSwyMzI4KSI+PHVzZSB4bGluazpocmVmPSIjbC0wIi8+PC9nPgo8ZyB0cmFuc2Zvcm09InRyYW5zbGF0ZSg1ODIsMjMyOCkiPjx1c2UgeGxpbms6aHJlZj0iI3ItMCIvPjwvZz4KPGcgdHJhbnNmb3JtPSJ0cmFuc2xhdGUoNjc5LDIzMjgpIj48dXNlIHhsaW5rOmhyZWY9IiNyZWN0LTAiLz48L2c+CjxnIHRyYW5zZm9ybT0idHJhbnNsYXRlKDg3MywyMzI4KSI+PHVzZSB4bGluazpocmVmPSIjZW1wdHktMCIvPjwvZz4KPGcgdHJhbnNmb3JtPSJ0cmFuc2xhdGUoMTQ1NSwyMzI4KSI+PHVzZSB4bGluazpocmVmPSIjcnQtMCIvPjwvZz4KPGcgdHJhbnNmb3JtPSJ0cmFuc2xhdGUoMTU1MiwyMzI4KSI+PHVzZSB4bGluazpocmVmPSIjcmVjdC0wIi8+PC9nPgo8ZyB0cmFuc2Zvcm09InRyYW5zbGF0ZSgxNjQ5LDIzMjgpIj48dXNlIHhsaW5rOmhyZWY9IiNsYi0wIi8+PC9nPgo8ZyB0cmFuc2Zvcm09InRyYW5zbGF0ZSgxOTQwLDIzMjgpIj48dXNlIHhsaW5rOmhyZWY9IiNiLTAiLz48L2c+CjxnIHRyYW5zZm9ybT0idHJhbnNsYXRlKDIxMzQsMjMyOCkiPjx1c2UgeGxpbms6aHJlZj0iI2VtcHR5LTAiLz48L2c+CjxnIHRyYW5zZm9ybT0idHJhbnNsYXRlKDIzMjgsMjMyOCkiPjx1c2UgeGxpbms6aHJlZj0iI3JlY3QtMCIvPjwvZz4KPGcgdHJhbnNmb3JtPSJ0cmFuc2xhdGUoMjQyNSwyMzI4KSI+PHVzZSB4bGluazpocmVmPSIjbC0wIi8+PC9nPgo8ZyB0cmFuc2Zvcm09InRyYW5zbGF0ZSgyNTIyLDIzMjgpIj48dXNlIHhsaW5rOmhyZWY9IiNuX3JiLTAiLz48L2c+CjxnIHRyYW5zZm9ybT0idHJhbnNsYXRlKDI2MTksMjMyOCkiPjx1c2UgeGxpbms6aHJlZj0iI3JiLTAiLz48L2c+CjxnIHRyYW5zZm9ybT0idHJhbnNsYXRlKDI3MTYsMjMyOCkiPjx1c2UgeGxpbms6aHJlZj0iI3JlY3QtMCIvPjwvZz4KPGcgdHJhbnNmb3JtPSJ0cmFuc2xhdGUoMzEwNCwyMzI4KSI+PHVzZSB4bGluazpocmVmPSIjcnQtMCIvPjwvZz4KPGcgdHJhbnNmb3JtPSJ0cmFuc2xhdGUoMzIwMSwyMzI4KSI+PHVzZSB4bGluazpocmVmPSIjcmVjdC0wIi8+PC9nPgo8ZyB0cmFuc2Zvcm09InRyYW5zbGF0ZSgzMjk4LDIzMjgpIj48dXNlIHhsaW5rOmhyZWY9IiNyZWN0LTAiLz48L2c+CjxnIHRyYW5zZm9ybT0idHJhbnNsYXRlKDMzOTUsMjMyOCkiPjx1c2UgeGxpbms6aHJlZj0iI3JlY3QtMCIvPjwvZz4KPGcgdHJhbnNmb3JtPSJ0cmFuc2xhdGUoMzY4NiwyMzI4KSI+PHVzZSB4bGluazpocmVmPSIjZW1wdHktMCIvPjwvZz4KPGcgdHJhbnNmb3JtPSJ0cmFuc2xhdGUoMzg4LDI0MjUpIj48dXNlIHhsaW5rOmhyZWY9IiNlbXB0eS0wIi8+PC9nPgo8ZyB0cmFuc2Zvcm09InRyYW5zbGF0ZSg2NzksMjQyNSkiPjx1c2UgeGxpbms6aHJlZj0iI3J0LTAiLz48L2c+CjxnIHRyYW5zZm9ybT0idHJhbnNsYXRlKDc3NiwyNDI1KSI+PHVzZSB4bGluazpocmVmPSIjbC0wIi8+PC9nPgo8ZyB0cmFuc2Zvcm09InRyYW5zbGF0ZSg5NzAsMjQyNSkiPjx1c2UgeGxpbms6aHJlZj0iI3ItMCIvPjwvZz4KPGcgdHJhbnNmb3JtPSJ0cmFuc2xhdGUoMTA2NywyNDI1KSI+PHVzZSB4bGluazpocmVmPSIjbGItMCIvPjwvZz4KPGcgdHJhbnNmb3JtPSJ0cmFuc2xhdGUoMTM1OCwyNDI1KSI+PHVzZSB4bGluazpocmVmPSIjYi0wIi8+PC9nPgo8ZyB0cmFuc2Zvcm09InRyYW5zbGF0ZSgxNjQ5LDI0MjUpIj48dXNlIHhsaW5rOmhyZWY9IiNydC0wIi8+PC9nPgo8ZyB0cmFuc2Zvcm09InRyYW5zbGF0ZSgxNzQ2LDI0MjUpIj48dXNlIHhsaW5rOmhyZWY9IiNsLTAiLz48L2c+CjxnIHRyYW5zZm9ybT0idHJhbnNsYXRlKDE5NDAsMjQyNSkiPjx1c2UgeGxpbms6aHJlZj0iI3QtMCIvPjwvZz4KPGcgdHJhbnNmb3JtPSJ0cmFuc2xhdGUoMjIzMSwyNDI1KSI+PHVzZSB4bGluazpocmVmPSIjci0wIi8+PC9nPgo8ZyB0cmFuc2Zvcm09InRyYW5zbGF0ZSgyMzI4LDI0MjUpIj48dXNlIHhsaW5rOmhyZWY9IiNsdC0wIi8+PC9nPgo8ZyB0cmFuc2Zvcm09InRyYW5zbGF0ZSgyNTIyLDI0MjUpIj48dXNlIHhsaW5rOmhyZWY9IiNyLTAiLz48L2c+CjxnIHRyYW5zZm9ybT0idHJhbnNsYXRlKDI2MTksMjQyNSkiPjx1c2UgeGxpbms6aHJlZj0iI3JlY3QtMCIvPjwvZz4KPGcgdHJhbnNmb3JtPSJ0cmFuc2xhdGUoMjcxNiwyNDI1KSI+PHVzZSB4bGluazpocmVmPSIjcmVjdC0wIi8+PC9nPgo8ZyB0cmFuc2Zvcm09InRyYW5zbGF0ZSgyOTEwLDI0MjUpIj48dXNlIHhsaW5rOmhyZWY9IiNuX3JiLTAiLz48L2c+CjxnIHRyYW5zZm9ybT0idHJhbnNsYXRlKDMwMDcsMjQyNSkiPjx1c2UgeGxpbms6aHJlZj0iI2ItMCIvPjwvZz4KPGcgdHJhbnNmb3JtPSJ0cmFuc2xhdGUoMzIwMSwyNDI1KSI+PHVzZSB4bGluazpocmVmPSIjcnQtMCIvPjwvZz4KPGcgdHJhbnNmb3JtPSJ0cmFuc2xhdGUoMzI5OCwyNDI1KSI+PHVzZSB4bGluazpocmVmPSIjcmVjdC0wIi8+PC9nPgo8ZyB0cmFuc2Zvcm09InRyYW5zbGF0ZSgzMzk1LDI0MjUpIj48dXNlIHhsaW5rOmhyZWY9IiNyZWN0LTAiLz48L2c+CjxnIHRyYW5zZm9ybT0idHJhbnNsYXRlKDM1ODksMjQyNSkiPjx1c2UgeGxpbms6aHJlZj0iI2ItMCIvPjwvZz4KPGcgdHJhbnNmb3JtPSJ0cmFuc2xhdGUoMzc4MywyNDI1KSI+PHVzZSB4bGluazpocmVmPSIjZW1wdHktMCIvPjwvZz4KPGcgdHJhbnNmb3JtPSJ0cmFuc2xhdGUoMCwyNTIyKSI+PHVzZSB4bGluazpocmVmPSIjZW1wdHktMCIvPjwvZz4KPGcgdHJhbnNmb3JtPSJ0cmFuc2xhdGUoMzg4LDI1MjIpIj48dXNlIHhsaW5rOmhyZWY9IiNuX3JiLTAiLz48L2c+CjxnIHRyYW5zZm9ybT0idHJhbnNsYXRlKDQ4NSwyNTIyKSI+PHVzZSB4bGluazpocmVmPSIjcmItMCIvPjwvZz4KPGcgdHJhbnNmb3JtPSJ0cmFuc2xhdGUoNTgyLDI1MjIpIj48dXNlIHhsaW5rOmhyZWY9IiNsLTAiLz48L2c+CjxnIHRyYW5zZm9ybT0idHJhbnNsYXRlKDEwNjcsMjUyMikiPjx1c2UgeGxpbms6aHJlZj0iI3J0LTAiLz48L2c+CjxnIHRyYW5zZm9ybT0idHJhbnNsYXRlKDExNjQsMjUyMikiPjx1c2UgeGxpbms6aHJlZj0iI2xiLTAiLz48L2c+CjxnIHRyYW5zZm9ybT0idHJhbnNsYXRlKDEzNTgsMjUyMikiPjx1c2UgeGxpbms6aHJlZj0iI3J0LTAiLz48L2c+CjxnIHRyYW5zZm9ybT0idHJhbnNsYXRlKDE0NTUsMjUyMikiPjx1c2UgeGxpbms6aHJlZj0iI2xiLTAiLz48L2c+CjxnIHRyYW5zZm9ybT0idHJhbnNsYXRlKDI2MTksMjUyMikiPjx1c2UgeGxpbms6aHJlZj0iI3J0LTAiLz48L2c+CjxnIHRyYW5zZm9ybT0idHJhbnNsYXRlKDI3MTYsMjUyMikiPjx1c2UgeGxpbms6aHJlZj0iI2x0LTAiLz48L2c+CjxnIHRyYW5zZm9ybT0idHJhbnNsYXRlKDI5MTAsMjUyMikiPjx1c2UgeGxpbms6aHJlZj0iI3ItMCIvPjwvZz4KPGcgdHJhbnNmb3JtPSJ0cmFuc2xhdGUoMzAwNywyNTIyKSI+PHVzZSB4bGluazpocmVmPSIjcmVjdC0wIi8+PC9nPgo8ZyB0cmFuc2Zvcm09InRyYW5zbGF0ZSgzMzk1LDI1MjIpIj48dXNlIHhsaW5rOmhyZWY9IiN0LTAiLz48L2c+CjxnIHRyYW5zZm9ybT0idHJhbnNsYXRlKDM1ODksMjUyMikiPjx1c2UgeGxpbms6aHJlZj0iI3JlY3QtMCIvPjwvZz4KPGcgdHJhbnNmb3JtPSJ0cmFuc2xhdGUoMzY4NiwyNTIyKSI+PHVzZSB4bGluazpocmVmPSIjbC0wIi8+PC9nPgo8ZyB0cmFuc2Zvcm09InRyYW5zbGF0ZSgzODgwLDI1MjIpIj48dXNlIHhsaW5rOmhyZWY9IiNlbXB0eS0wIi8+PC9nPgo8ZyB0cmFuc2Zvcm09InRyYW5zbGF0ZSg5NywyNjE5KSI+PHVzZSB4bGluazpocmVmPSIjZW1wdHktMCIvPjwvZz4KPGcgdHJhbnNmb3JtPSJ0cmFuc2xhdGUoMzg4LDI2MTkpIj48dXNlIHhsaW5rOmhyZWY9IiNyYi0wIi8+PC9nPgo8ZyB0cmFuc2Zvcm09InRyYW5zbGF0ZSg0ODUsMjYxOSkiPjx1c2UgeGxpbms6aHJlZj0iI3JlY3QtMCIvPjwvZz4KPGcgdHJhbnNmb3JtPSJ0cmFuc2xhdGUoNTgyLDI2MTkpIj48dXNlIHhsaW5rOmhyZWY9IiNuX3JiLTAiLz48L2c+CjxnIHRyYW5zZm9ybT0idHJhbnNsYXRlKDY3OSwyNjE5KSI+PHVzZSB4bGluazpocmVmPSIjYi0wIi8+PC9nPgo8ZyB0cmFuc2Zvcm09InRyYW5zbGF0ZSg5NzAsMjYxOSkiPjx1c2UgeGxpbms6aHJlZj0iI2ItMCIvPjwvZz4KPGcgdHJhbnNmb3JtPSJ0cmFuc2xhdGUoMTE2NCwyNjE5KSI+PHVzZSB4bGluazpocmVmPSIjdC0wIi8+PC9nPgo8ZyB0cmFuc2Zvcm09InRyYW5zbGF0ZSgxNDU1LDI2MTkpIj48dXNlIHhsaW5rOmhyZWY9IiNyZWN0LTAiLz48L2c+CjxnIHRyYW5zZm9ybT0idHJhbnNsYXRlKDE1NTIsMjYxOSkiPjx1c2UgeGxpbms6aHJlZj0iI2xiLTAiLz48L2c+CjxnIHRyYW5zZm9ybT0idHJhbnNsYXRlKDE2NDksMjYxOSkiPjx1c2UgeGxpbms6aHJlZj0iI25fcmItMCIvPjwvZz4KPGcgdHJhbnNmb3JtPSJ0cmFuc2xhdGUoMTc0NiwyNjE5KSI+PHVzZSB4bGluazpocmVmPSIjYi0wIi8+PC9nPgo8ZyB0cmFuc2Zvcm09InRyYW5zbGF0ZSgyMDM3LDI2MTkpIj48dXNlIHhsaW5rOmhyZWY9IiNuX3JiLTAiLz48L2c+CjxnIHRyYW5zZm9ybT0idHJhbnNsYXRlKDIxMzQsMjYxOSkiPjx1c2UgeGxpbms6aHJlZj0iI3JiLTAiLz48L2c+CjxnIHRyYW5zZm9ybT0idHJhbnNsYXRlKDIyMzEsMjYxOSkiPjx1c2UgeGxpbms6aHJlZj0iI2xiLTAiLz48L2c+CjxnIHRyYW5zZm9ybT0idHJhbnNsYXRlKDI0MjUsMjYxOSkiPjx1c2UgeGxpbms6aHJlZj0iI2ItMCIvPjwvZz4KPGcgdHJhbnNmb3JtPSJ0cmFuc2xhdGUoMzAwNywyNjE5KSI+PHVzZSB4bGluazpocmVmPSIjcnQtMCIvPjwvZz4KPGcgdHJhbnNmb3JtPSJ0cmFuc2xhdGUoMzEwNCwyNjE5KSI+PHVzZSB4bGluazpocmVmPSIjbC0wIi8+PC9nPgo8ZyB0cmFuc2Zvcm09InRyYW5zbGF0ZSgzMjk4LDI2MTkpIj48dXNlIHhsaW5rOmhyZWY9IiNlbXB0eS0wIi8+PC9nPgo8ZyB0cmFuc2Zvcm09InRyYW5zbGF0ZSgzNTg5LDI2MTkpIj48dXNlIHhsaW5rOmhyZWY9IiN0LTAiLz48L2c+CjxnIHRyYW5zZm9ybT0idHJhbnNsYXRlKDM3ODMsMjYxOSkiPjx1c2UgeGxpbms6aHJlZj0iI2ItMCIvPjwvZz4KPGcgdHJhbnNmb3JtPSJ0cmFuc2xhdGUoOTcsMjcxNikiPjx1c2UgeGxpbms6aHJlZj0iI25fcmItMCIvPjwvZz4KPGcgdHJhbnNmb3JtPSJ0cmFuc2xhdGUoMTk0LDI3MTYpIj48dXNlIHhsaW5rOmhyZWY9IiNiLTAiLz48L2c+CjxnIHRyYW5zZm9ybT0idHJhbnNsYXRlKDI5MSwyNzE2KSI+PHVzZSB4bGluazpocmVmPSIjbl9yYi0wIi8+PC9nPgo8ZyB0cmFuc2Zvcm09InRyYW5zbGF0ZSgzODgsMjcxNikiPjx1c2UgeGxpbms6aHJlZj0iI3JlY3QtMCIvPjwvZz4KPGcgdHJhbnNmb3JtPSJ0cmFuc2xhdGUoNDg1LDI3MTYpIj48dXNlIHhsaW5rOmhyZWY9IiNyZWN0LTAiLz48L2c+CjxnIHRyYW5zZm9ybT0idHJhbnNsYXRlKDU4MiwyNzE2KSI+PHVzZSB4bGluazpocmVmPSIjcmVjdC0wIi8+PC9nPgo8ZyB0cmFuc2Zvcm09InRyYW5zbGF0ZSg2NzksMjcxNikiPjx1c2UgeGxpbms6aHJlZj0iI3JlY3QtMCIvPjwvZz4KPGcgdHJhbnNmb3JtPSJ0cmFuc2xhdGUoNzc2LDI3MTYpIj48dXNlIHhsaW5rOmhyZWY9IiNsYi0wIi8+PC9nPgo8ZyB0cmFuc2Zvcm09InRyYW5zbGF0ZSg5NzAsMjcxNikiPjx1c2UgeGxpbms6aHJlZj0iI3QtMCIvPjwvZz4KPGcgdHJhbnNmb3JtPSJ0cmFuc2xhdGUoMTI2MSwyNzE2KSI+PHVzZSB4bGluazpocmVmPSIjZW1wdHktMCIvPjwvZz4KPGcgdHJhbnNmb3JtPSJ0cmFuc2xhdGUoMTQ1NSwyNzE2KSI+PHVzZSB4bGluazpocmVmPSIjcnQtMCIvPjwvZz4KPGcgdHJhbnNmb3JtPSJ0cmFuc2xhdGUoMTU1MiwyNzE2KSI+PHVzZSB4bGluazpocmVmPSIjcmVjdC0wIi8+PC9nPgo8ZyB0cmFuc2Zvcm09InRyYW5zbGF0ZSgxNjQ5LDI3MTYpIj48dXNlIHhsaW5rOmhyZWY9IiNyZWN0LTAiLz48L2c+CjxnIHRyYW5zZm9ybT0idHJhbnNsYXRlKDE3NDYsMjcxNikiPjx1c2UgeGxpbms6aHJlZj0iI3JlY3QtMCIvPjwvZz4KPGcgdHJhbnNmb3JtPSJ0cmFuc2xhdGUoMTg0MywyNzE2KSI+PHVzZSB4bGluazpocmVmPSIjbC0wIi8+PC9nPgo8ZyB0cmFuc2Zvcm09InRyYW5zbGF0ZSgyMDM3LDI3MTYpIj48dXNlIHhsaW5rOmhyZWY9IiNyYi0wIi8+PC9nPgo8ZyB0cmFuc2Zvcm09InRyYW5zbGF0ZSgyMTM0LDI3MTYpIj48dXNlIHhsaW5rOmhyZWY9IiNyZWN0LTAiLz48L2c+CjxnIHRyYW5zZm9ybT0idHJhbnNsYXRlKDIyMzEsMjcxNikiPjx1c2UgeGxpbms6aHJlZj0iI3JlY3QtMCIvPjwvZz4KPGcgdHJhbnNmb3JtPSJ0cmFuc2xhdGUoMjQyNSwyNzE2KSI+PHVzZSB4bGluazpocmVmPSIjdC0wIi8+PC9nPgo8ZyB0cmFuc2Zvcm09InRyYW5zbGF0ZSgyNjE5LDI3MTYpIj48dXNlIHhsaW5rOmhyZWY9IiNyLTAiLz48L2c+CjxnIHRyYW5zZm9ybT0idHJhbnNsYXRlKDI3MTYsMjcxNikiPjx1c2UgeGxpbms6aHJlZj0iI3JlY3QtMCIvPjwvZz4KPGcgdHJhbnNmb3JtPSJ0cmFuc2xhdGUoMjgxMywyNzE2KSI+PHVzZSB4bGluazpocmVmPSIjbC0wIi8+PC9nPgo8ZyB0cmFuc2Zvcm09InRyYW5zbGF0ZSgzNjg2LDI3MTYpIj48dXNlIHhsaW5rOmhyZWY9IiNuX3JiLTAiLz48L2c+CjxnIHRyYW5zZm9ybT0idHJhbnNsYXRlKDM3ODMsMjcxNikiPjx1c2UgeGxpbms6aHJlZj0iI3JlY3QtMCIvPjwvZz4KPGcgdHJhbnNmb3JtPSJ0cmFuc2xhdGUoMzg4MCwyNzE2KSI+PHVzZSB4bGluazpocmVmPSIjbGItMCIvPjwvZz4KPGcgdHJhbnNmb3JtPSJ0cmFuc2xhdGUoMCwyODEzKSI+PHVzZSB4bGluazpocmVmPSIjbl9yYi0wIi8+PC9nPgo8ZyB0cmFuc2Zvcm09InRyYW5zbGF0ZSg5NywyODEzKSI+PHVzZSB4bGluazpocmVmPSIjcmItMCIvPjwvZz4KPGcgdHJhbnNmb3JtPSJ0cmFuc2xhdGUoMTk0LDI4MTMpIj48dXNlIHhsaW5rOmhyZWY9IiNyZWN0LTAiLz48L2c+CjxnIHRyYW5zZm9ybT0idHJhbnNsYXRlKDI5MSwyODEzKSI+PHVzZSB4bGluazpocmVmPSIjcmVjdC0wIi8+PC9nPgo8ZyB0cmFuc2Zvcm09InRyYW5zbGF0ZSgzODgsMjgxMykiPjx1c2UgeGxpbms6aHJlZj0iI3JlY3QtMCIvPjwvZz4KPGcgdHJhbnNmb3JtPSJ0cmFuc2xhdGUoNjc5LDI4MTMpIj48dXNlIHhsaW5rOmhyZWY9IiNyZWN0LTAiLz48L2c+CjxnIHRyYW5zZm9ybT0idHJhbnNsYXRlKDc3NiwyODEzKSI+PHVzZSB4bGluazpocmVmPSIjbHQtMCIvPjwvZz4KPGcgdHJhbnNmb3JtPSJ0cmFuc2xhdGUoMTA2NywyODEzKSI+PHVzZSB4bGluazpocmVmPSIjci0wIi8+PC9nPgo8ZyB0cmFuc2Zvcm09InRyYW5zbGF0ZSgxMTY0LDI4MTMpIj48dXNlIHhsaW5rOmhyZWY9IiNsYi0wIi8+PC9nPgo8ZyB0cmFuc2Zvcm09InRyYW5zbGF0ZSgxNTUyLDI4MTMpIj48dXNlIHhsaW5rOmhyZWY9IiN0LTAiLz48L2c+CjxnIHRyYW5zZm9ybT0idHJhbnNsYXRlKDE3NDYsMjgxMykiPjx1c2UgeGxpbms6aHJlZj0iI3JlY3QtMCIvPjwvZz4KPGcgdHJhbnNmb3JtPSJ0cmFuc2xhdGUoMjAzNywyODEzKSI+PHVzZSB4bGluazpocmVmPSIjcmVjdC0wIi8+PC9nPgo8ZyB0cmFuc2Zvcm09InRyYW5zbGF0ZSgyMjMxLDI4MTMpIj48dXNlIHhsaW5rOmhyZWY9IiN0LTAiLz48L2c+CjxnIHRyYW5zZm9ybT0idHJhbnNsYXRlKDI1MjIsMjgxMykiPjx1c2UgeGxpbms6aHJlZj0iI2VtcHR5LTAiLz48L2c+CjxnIHRyYW5zZm9ybT0idHJhbnNsYXRlKDI3MTYsMjgxMykiPjx1c2UgeGxpbms6aHJlZj0iI3JlY3QtMCIvPjwvZz4KPGcgdHJhbnNmb3JtPSJ0cmFuc2xhdGUoMjkxMCwyODEzKSI+PHVzZSB4bGluazpocmVmPSIjZW1wdHktMCIvPjwvZz4KPGcgdHJhbnNmb3JtPSJ0cmFuc2xhdGUoMzM5NSwyODEzKSI+PHVzZSB4bGluazpocmVmPSIjZW1wdHktMCIvPjwvZz4KPGcgdHJhbnNmb3JtPSJ0cmFuc2xhdGUoMzQ5MiwyODEzKSI+PHVzZSB4bGluazpocmVmPSIjbl9yYi0wIi8+PC9nPgo8ZyB0cmFuc2Zvcm09InRyYW5zbGF0ZSgzNTg5LDI4MTMpIj48dXNlIHhsaW5rOmhyZWY9IiNyYi0wIi8+PC9nPgo8ZyB0cmFuc2Zvcm09InRyYW5zbGF0ZSgzNjg2LDI4MTMpIj48dXNlIHhsaW5rOmhyZWY9IiNyZWN0LTAiLz48L2c+CjxnIHRyYW5zZm9ybT0idHJhbnNsYXRlKDM3ODMsMjgxMykiPjx1c2UgeGxpbms6aHJlZj0iI3JlY3QtMCIvPjwvZz4KPGcgdHJhbnNmb3JtPSJ0cmFuc2xhdGUoMzg4MCwyODEzKSI+PHVzZSB4bGluazpocmVmPSIjcmVjdC0wIi8+PC9nPgo8ZyB0cmFuc2Zvcm09InRyYW5zbGF0ZSgwLDI5MTApIj48dXNlIHhsaW5rOmhyZWY9IiNyLTAiLz48L2c+CjxnIHRyYW5zZm9ybT0idHJhbnNsYXRlKDk3LDI5MTApIj48dXNlIHhsaW5rOmhyZWY9IiNyZWN0LTAiLz48L2c+CjxnIHRyYW5zZm9ybT0idHJhbnNsYXRlKDE5NCwyOTEwKSI+PHVzZSB4bGluazpocmVmPSIjcmVjdC0wIi8+PC9nPgo8ZyB0cmFuc2Zvcm09InRyYW5zbGF0ZSgzODgsMjkxMCkiPjx1c2UgeGxpbms6aHJlZj0iI3JlY3QtMCIvPjwvZz4KPGcgdHJhbnNmb3JtPSJ0cmFuc2xhdGUoNDg1LDI5MTApIj48dXNlIHhsaW5rOmhyZWY9IiNyZWN0LTAiLz48L2c+CjxnIHRyYW5zZm9ybT0idHJhbnNsYXRlKDU4MiwyOTEwKSI+PHVzZSB4bGluazpocmVmPSIjcmVjdC0wIi8+PC9nPgo8ZyB0cmFuc2Zvcm09InRyYW5zbGF0ZSg2NzksMjkxMCkiPjx1c2UgeGxpbms6aHJlZj0iI2x0LTAiLz48L2c+CjxnIHRyYW5zZm9ybT0idHJhbnNsYXRlKDg3MywyOTEwKSI+PHVzZSB4bGluazpocmVmPSIjZW1wdHktMCIvPjwvZz4KPGcgdHJhbnNmb3JtPSJ0cmFuc2xhdGUoMTE2NCwyOTEwKSI+PHVzZSB4bGluazpocmVmPSIjcmVjdC0wIi8+PC9nPgo8ZyB0cmFuc2Zvcm09InRyYW5zbGF0ZSgxMjYxLDI5MTApIj48dXNlIHhsaW5rOmhyZWY9IiNsYi0wIi8+PC9nPgo8ZyB0cmFuc2Zvcm09InRyYW5zbGF0ZSgxNDU1LDI5MTApIj48dXNlIHhsaW5rOmhyZWY9IiNlbXB0eS0wIi8+PC9nPgo8ZyB0cmFuc2Zvcm09InRyYW5zbGF0ZSgxNjQ5LDI5MTApIj48dXNlIHhsaW5rOmhyZWY9IiNyLTAiLz48L2c+CjxnIHRyYW5zZm9ybT0idHJhbnNsYXRlKDE3NDYsMjkxMCkiPjx1c2UgeGxpbms6aHJlZj0iI3JlY3QtMCIvPjwvZz4KPGcgdHJhbnNmb3JtPSJ0cmFuc2xhdGUoMTg0MywyOTEwKSI+PHVzZSB4bGluazpocmVmPSIjbGItMCIvPjwvZz4KPGcgdHJhbnNmb3JtPSJ0cmFuc2xhdGUoMjAzNywyOTEwKSI+PHVzZSB4bGluazpocmVmPSIjcnQtMCIvPjwvZz4KPGcgdHJhbnNmb3JtPSJ0cmFuc2xhdGUoMjEzNCwyOTEwKSI+PHVzZSB4bGluazpocmVmPSIjbGItMCIvPjwvZz4KPGcgdHJhbnNmb3JtPSJ0cmFuc2xhdGUoMjQyNSwyOTEwKSI+PHVzZSB4bGluazpocmVmPSIjZW1wdHktMCIvPjwvZz4KPGcgdHJhbnNmb3JtPSJ0cmFuc2xhdGUoMjYxOSwyOTEwKSI+PHVzZSB4bGluazpocmVmPSIjbl9yYi0wIi8+PC9nPgo8ZyB0cmFuc2Zvcm09InRyYW5zbGF0ZSgyNzE2LDI5MTApIj48dXNlIHhsaW5rOmhyZWY9IiNyZWN0LTAiLz48L2c+CjxnIHRyYW5zZm9ybT0idHJhbnNsYXRlKDI4MTMsMjkxMCkiPjx1c2UgeGxpbms6aHJlZj0iI2wtMCIvPjwvZz4KPGcgdHJhbnNmb3JtPSJ0cmFuc2xhdGUoMzAwNywyOTEwKSI+PHVzZSB4bGluazpocmVmPSIjZW1wdHktMCIvPjwvZz4KPGcgdHJhbnNmb3JtPSJ0cmFuc2xhdGUoMzIwMSwyOTEwKSI+PHVzZSB4bGluazpocmVmPSIjZW1wdHktMCIvPjwvZz4KPGcgdHJhbnNmb3JtPSJ0cmFuc2xhdGUoMzQ5MiwyOTEwKSI+PHVzZSB4bGluazpocmVmPSIjci0wIi8+PC9nPgo8ZyB0cmFuc2Zvcm09InRyYW5zbGF0ZSgzNTg5LDI5MTApIj48dXNlIHhsaW5rOmhyZWY9IiNyZWN0LTAiLz48L2c+CjxnIHRyYW5zZm9ybT0idHJhbnNsYXRlKDM2ODYsMjkxMCkiPjx1c2UgeGxpbms6aHJlZj0iI3JlY3QtMCIvPjwvZz4KPGcgdHJhbnNmb3JtPSJ0cmFuc2xhdGUoMzc4MywyOTEwKSI+PHVzZSB4bGluazpocmVmPSIjcmVjdC0wIi8+PC9nPgo8ZyB0cmFuc2Zvcm09InRyYW5zbGF0ZSgzODgwLDI5MTApIj48dXNlIHhsaW5rOmhyZWY9IiNyZWN0LTAiLz48L2c+CjxnIHRyYW5zZm9ybT0idHJhbnNsYXRlKDE5NCwzMDA3KSI+PHVzZSB4bGluazpocmVmPSIjcmVjdC0wIi8+PC9nPgo8ZyB0cmFuc2Zvcm09InRyYW5zbGF0ZSgyOTEsMzAwNykiPjx1c2UgeGxpbms6aHJlZj0iI3JlY3QtMCIvPjwvZz4KPGcgdHJhbnNmb3JtPSJ0cmFuc2xhdGUoMzg4LDMwMDcpIj48dXNlIHhsaW5rOmhyZWY9IiNsdC0wIi8+PC9nPgo8ZyB0cmFuc2Zvcm09InRyYW5zbGF0ZSg3NzYsMzAwNykiPjx1c2UgeGxpbms6aHJlZj0iI2ItMCIvPjwvZz4KPGcgdHJhbnNmb3JtPSJ0cmFuc2xhdGUoOTcwLDMwMDcpIj48dXNlIHhsaW5rOmhyZWY9IiNlbXB0eS0wIi8+PC9nPgo8ZyB0cmFuc2Zvcm09InRyYW5zbGF0ZSgxMDY3LDMwMDcpIj48dXNlIHhsaW5rOmhyZWY9IiNuX3JiLTAiLz48L2c+CjxnIHRyYW5zZm9ybT0idHJhbnNsYXRlKDExNjQsMzAwNykiPjx1c2UgeGxpbms6aHJlZj0iI3JlY3QtMCIvPjwvZz4KPGcgdHJhbnNmb3JtPSJ0cmFuc2xhdGUoMTI2MSwzMDA3KSI+PHVzZSB4bGluazpocmVmPSIjcmVjdC0wIi8+PC9nPgo8ZyB0cmFuc2Zvcm09InRyYW5zbGF0ZSgxMzU4LDMwMDcpIj48dXNlIHhsaW5rOmhyZWY9IiNsLTAiLz48L2c+CjxnIHRyYW5zZm9ybT0idHJhbnNsYXRlKDE4NDMsMzAwNykiPjx1c2UgeGxpbms6aHJlZj0iI3J0LTAiLz48L2c+CjxnIHRyYW5zZm9ybT0idHJhbnNsYXRlKDE5NDAsMzAwNykiPjx1c2UgeGxpbms6aHJlZj0iI2wtMCIvPjwvZz4KPGcgdHJhbnNmb3JtPSJ0cmFuc2xhdGUoMjEzNCwzMDA3KSI+PHVzZSB4bGluazpocmVmPSIjcmVjdC0wIi8+PC9nPgo8ZyB0cmFuc2Zvcm09InRyYW5zbGF0ZSgyMjMxLDMwMDcpIj48dXNlIHhsaW5rOmhyZWY9IiNuX3JiLTAiLz48L2c+CjxnIHRyYW5zZm9ybT0idHJhbnNsYXRlKDIzMjgsMzAwNykiPjx1c2UgeGxpbms6aHJlZj0iI2ItMCIvPjwvZz4KPGcgdHJhbnNmb3JtPSJ0cmFuc2xhdGUoMjUyMiwzMDA3KSI+PHVzZSB4bGluazpocmVmPSIjci0wIi8+PC9nPgo8ZyB0cmFuc2Zvcm09InRyYW5zbGF0ZSgyNjE5LDMwMDcpIj48dXNlIHhsaW5rOmhyZWY9IiNyZWN0LTAiLz48L2c+CjxnIHRyYW5zZm9ybT0idHJhbnNsYXRlKDI3MTYsMzAwNykiPjx1c2UgeGxpbms6aHJlZj0iI2x0LTAiLz48L2c+CjxnIHRyYW5zZm9ybT0idHJhbnNsYXRlKDMyMDEsMzAwNykiPjx1c2UgeGxpbms6aHJlZj0iI25fcmItMCIvPjwvZz4KPGcgdHJhbnNmb3JtPSJ0cmFuc2xhdGUoMzI5OCwzMDA3KSI+PHVzZSB4bGluazpocmVmPSIjcmItMCIvPjwvZz4KPGcgdHJhbnNmb3JtPSJ0cmFuc2xhdGUoMzM5NSwzMDA3KSI+PHVzZSB4bGluazpocmVmPSIjbGItMCIvPjwvZz4KPGcgdHJhbnNmb3JtPSJ0cmFuc2xhdGUoMzQ5MiwzMDA3KSI+PHVzZSB4bGluazpocmVmPSIjbl9yYi0wIi8+PC9nPgo8ZyB0cmFuc2Zvcm09InRyYW5zbGF0ZSgzNTg5LDMwMDcpIj48dXNlIHhsaW5rOmhyZWY9IiNyZWN0LTAiLz48L2c+CjxnIHRyYW5zZm9ybT0idHJhbnNsYXRlKDM4ODAsMzAwNykiPjx1c2UgeGxpbms6aHJlZj0iI3QtMCIvPjwvZz4KPGcgdHJhbnNmb3JtPSJ0cmFuc2xhdGUoMCwzMTA0KSI+PHVzZSB4bGluazpocmVmPSIjci0wIi8+PC9nPgo8ZyB0cmFuc2Zvcm09InRyYW5zbGF0ZSg5NywzMTA0KSI+PHVzZSB4bGluazpocmVmPSIjcmVjdC0wIi8+PC9nPgo8ZyB0cmFuc2Zvcm09InRyYW5zbGF0ZSgxOTQsMzEwNCkiPjx1c2UgeGxpbms6aHJlZj0iI3JlY3QtMCIvPjwvZz4KPGcgdHJhbnNmb3JtPSJ0cmFuc2xhdGUoMjkxLDMxMDQpIj48dXNlIHhsaW5rOmhyZWY9IiNsdC0wIi8+PC9nPgo8ZyB0cmFuc2Zvcm09InRyYW5zbGF0ZSg0ODUsMzEwNCkiPjx1c2UgeGxpbms6aHJlZj0iI3ItMCIvPjwvZz4KPGcgdHJhbnNmb3JtPSJ0cmFuc2xhdGUoNTgyLDMxMDQpIj48dXNlIHhsaW5rOmhyZWY9IiNsLTAiLz48L2c+CjxnIHRyYW5zZm9ybT0idHJhbnNsYXRlKDc3NiwzMTA0KSI+PHVzZSB4bGluazpocmVmPSIjcmVjdC0wIi8+PC9nPgo8ZyB0cmFuc2Zvcm09InRyYW5zbGF0ZSgxMDY3LDMxMDQpIj48dXNlIHhsaW5rOmhyZWY9IiNyYi0wIi8+PC9nPgo8ZyB0cmFuc2Zvcm09InRyYW5zbGF0ZSgxMTY0LDMxMDQpIj48dXNlIHhsaW5rOmhyZWY9IiNyZWN0LTAiLz48L2c+CjxnIHRyYW5zZm9ybT0idHJhbnNsYXRlKDEyNjEsMzEwNCkiPjx1c2UgeGxpbms6aHJlZj0iI2x0LTAiLz48L2c+CjxnIHRyYW5zZm9ybT0idHJhbnNsYXRlKDE0NTUsMzEwNCkiPjx1c2UgeGxpbms6aHJlZj0iI2VtcHR5LTAiLz48L2c+CjxnIHRyYW5zZm9ybT0idHJhbnNsYXRlKDE3NDYsMzEwNCkiPjx1c2UgeGxpbms6aHJlZj0iI2VtcHR5LTAiLz48L2c+CjxnIHRyYW5zZm9ybT0idHJhbnNsYXRlKDIwMzcsMzEwNCkiPjx1c2UgeGxpbms6aHJlZj0iI25fcmItMCIvPjwvZz4KPGcgdHJhbnNmb3JtPSJ0cmFuc2xhdGUoMjEzNCwzMTA0KSI+PHVzZSB4bGluazpocmVmPSIjcmVjdC0wIi8+PC9nPgo8ZyB0cmFuc2Zvcm09InRyYW5zbGF0ZSgyMjMxLDMxMDQpIj48dXNlIHhsaW5rOmhyZWY9IiNyZWN0LTAiLz48L2c+CjxnIHRyYW5zZm9ybT0idHJhbnNsYXRlKDIzMjgsMzEwNCkiPjx1c2UgeGxpbms6aHJlZj0iI2x0LTAiLz48L2c+CjxnIHRyYW5zZm9ybT0idHJhbnNsYXRlKDI5MTAsMzEwNCkiPjx1c2UgeGxpbms6aHJlZj0iI3JiLTAiLz48L2c+CjxnIHRyYW5zZm9ybT0idHJhbnNsYXRlKDMwMDcsMzEwNCkiPjx1c2UgeGxpbms6aHJlZj0iI3JlY3QtMCIvPjwvZz4KPGcgdHJhbnNmb3JtPSJ0cmFuc2xhdGUoMzEwNCwzMTA0KSI+PHVzZSB4bGluazpocmVmPSIjcmVjdC0wIi8+PC9nPgo8ZyB0cmFuc2Zvcm09InRyYW5zbGF0ZSgzMjAxLDMxMDQpIj48dXNlIHhsaW5rOmhyZWY9IiNyZWN0LTAiLz48L2c+CjxnIHRyYW5zZm9ybT0idHJhbnNsYXRlKDMyOTgsMzEwNCkiPjx1c2UgeGxpbms6aHJlZj0iI3JlY3QtMCIvPjwvZz4KPGcgdHJhbnNmb3JtPSJ0cmFuc2xhdGUoMzM5NSwzMTA0KSI+PHVzZSB4bGluazpocmVmPSIjcmVjdC0wIi8+PC9nPgo8ZyB0cmFuc2Zvcm09InRyYW5zbGF0ZSgzNDkyLDMxMDQpIj48dXNlIHhsaW5rOmhyZWY9IiNyZWN0LTAiLz48L2c+CjxnIHRyYW5zZm9ybT0idHJhbnNsYXRlKDM1ODksMzEwNCkiPjx1c2UgeGxpbms6aHJlZj0iI2x0LTAiLz48L2c+CjxnIHRyYW5zZm9ybT0idHJhbnNsYXRlKDM3ODMsMzEwNCkiPjx1c2UgeGxpbms6aHJlZj0iI2VtcHR5LTAiLz48L2c+CjxnIHRyYW5zZm9ybT0idHJhbnNsYXRlKDc3NiwzMjAxKSI+PHVzZSB4bGluazpocmVmPSIjcmVjdC0wIi8+PC9nPgo8ZyB0cmFuc2Zvcm09InRyYW5zbGF0ZSg4NzMsMzIwMSkiPjx1c2UgeGxpbms6aHJlZj0iI2wtMCIvPjwvZz4KPGcgdHJhbnNmb3JtPSJ0cmFuc2xhdGUoOTcwLDMyMDEpIj48dXNlIHhsaW5rOmhyZWY9IiNuX3JiLTAiLz48L2c+CjxnIHRyYW5zZm9ybT0idHJhbnNsYXRlKDEwNjcsMzIwMSkiPjx1c2UgeGxpbms6aHJlZj0iI3JlY3QtMCIvPjwvZz4KPGcgdHJhbnNmb3JtPSJ0cmFuc2xhdGUoMTU1MiwzMjAxKSI+PHVzZSB4bGluazpocmVmPSIjZW1wdHktMCIvPjwvZz4KPGcgdHJhbnNmb3JtPSJ0cmFuc2xhdGUoMTg0MywzMjAxKSI+PHVzZSB4bGluazpocmVmPSIjZW1wdHktMCIvPjwvZz4KPGcgdHJhbnNmb3JtPSJ0cmFuc2xhdGUoMTk0MCwzMjAxKSI+PHVzZSB4bGluazpocmVmPSIjbl9yYi0wIi8+PC9nPgo8ZyB0cmFuc2Zvcm09InRyYW5zbGF0ZSgyMDM3LDMyMDEpIj48dXNlIHhsaW5rOmhyZWY9IiNyYi0wIi8+PC9nPgo8ZyB0cmFuc2Zvcm09InRyYW5zbGF0ZSgyMTM0LDMyMDEpIj48dXNlIHhsaW5rOmhyZWY9IiNyZWN0LTAiLz48L2c+CjxnIHRyYW5zZm9ybT0idHJhbnNsYXRlKDIyMzEsMzIwMSkiPjx1c2UgeGxpbms6aHJlZj0iI2x0LTAiLz48L2c+CjxnIHRyYW5zZm9ybT0idHJhbnNsYXRlKDI0MjUsMzIwMSkiPjx1c2UgeGxpbms6aHJlZj0iI3ItMCIvPjwvZz4KPGcgdHJhbnNmb3JtPSJ0cmFuc2xhdGUoMjUyMiwzMjAxKSI+PHVzZSB4bGluazpocmVmPSIjcmVjdC0wIi8+PC9nPgo8ZyB0cmFuc2Zvcm09InRyYW5zbGF0ZSgyNjE5LDMyMDEpIj48dXNlIHhsaW5rOmhyZWY9IiNsYi0wIi8+PC9nPgo8ZyB0cmFuc2Zvcm09InRyYW5zbGF0ZSgyODEzLDMyMDEpIj48dXNlIHhsaW5rOmhyZWY9IiNuX3JiLTAiLz48L2c+CjxnIHRyYW5zZm9ybT0idHJhbnNsYXRlKDI5MTAsMzIwMSkiPjx1c2UgeGxpbms6aHJlZj0iI3JlY3QtMCIvPjwvZz4KPGcgdHJhbnNmb3JtPSJ0cmFuc2xhdGUoMzEwNCwzMjAxKSI+PHVzZSB4bGluazpocmVmPSIjcmVjdC0wIi8+PC9nPgo8ZyB0cmFuc2Zvcm09InRyYW5zbGF0ZSgzNDkyLDMyMDEpIj48dXNlIHhsaW5rOmhyZWY9IiNyZWN0LTAiLz48L2c+CjxnIHRyYW5zZm9ybT0idHJhbnNsYXRlKDM4ODAsMzIwMSkiPjx1c2UgeGxpbms6aHJlZj0iI2ItMCIvPjwvZz4KPGcgdHJhbnNmb3JtPSJ0cmFuc2xhdGUoNzc2LDMyOTgpIj48dXNlIHhsaW5rOmhyZWY9IiNyZWN0LTAiLz48L2c+CjxnIHRyYW5zZm9ybT0idHJhbnNsYXRlKDk3MCwzMjk4KSI+PHVzZSB4bGluazpocmVmPSIjcmItMCIvPjwvZz4KPGcgdHJhbnNmb3JtPSJ0cmFuc2xhdGUoMTA2NywzMjk4KSI+PHVzZSB4bGluazpocmVmPSIjcmVjdC0wIi8+PC9nPgo8ZyB0cmFuc2Zvcm09InRyYW5zbGF0ZSgxMTY0LDMyOTgpIj48dXNlIHhsaW5rOmhyZWY9IiNyZWN0LTAiLz48L2c+CjxnIHRyYW5zZm9ybT0idHJhbnNsYXRlKDEyNjEsMzI5OCkiPjx1c2UgeGxpbms6aHJlZj0iI2xiLTAiLz48L2c+CjxnIHRyYW5zZm9ybT0idHJhbnNsYXRlKDE2NDksMzI5OCkiPjx1c2UgeGxpbms6aHJlZj0iI3ItMCIvPjwvZz4KPGcgdHJhbnNmb3JtPSJ0cmFuc2xhdGUoMTc0NiwzMjk4KSI+PHVzZSB4bGluazpocmVmPSIjbC0wIi8+PC9nPgo8ZyB0cmFuc2Zvcm09InRyYW5zbGF0ZSgxOTQwLDMyOTgpIj48dXNlIHhsaW5rOmhyZWY9IiNyLTAiLz48L2c+CjxnIHRyYW5zZm9ybT0idHJhbnNsYXRlKDIwMzcsMzI5OCkiPjx1c2UgeGxpbms6aHJlZj0iI3JlY3QtMCIvPjwvZz4KPGcgdHJhbnNmb3JtPSJ0cmFuc2xhdGUoMjEzNCwzMjk4KSI+PHVzZSB4bGluazpocmVmPSIjcmVjdC0wIi8+PC9nPgo8ZyB0cmFuc2Zvcm09InRyYW5zbGF0ZSgyNTIyLDMyOTgpIj48dXNlIHhsaW5rOmhyZWY9IiNydC0wIi8+PC9nPgo8ZyB0cmFuc2Zvcm09InRyYW5zbGF0ZSgyNjE5LDMyOTgpIj48dXNlIHhsaW5rOmhyZWY9IiNyZWN0LTAiLz48L2c+CjxnIHRyYW5zZm9ybT0idHJhbnNsYXRlKDI4MTMsMzI5OCkiPjx1c2UgeGxpbms6aHJlZj0iI3ItMCIvPjwvZz4KPGcgdHJhbnNmb3JtPSJ0cmFuc2xhdGUoMjkxMCwzMjk4KSI+PHVzZSB4bGluazpocmVmPSIjcmVjdC0wIi8+PC9nPgo8ZyB0cmFuc2Zvcm09InRyYW5zbGF0ZSgzMDA3LDMyOTgpIj48dXNlIHhsaW5rOmhyZWY9IiNyZWN0LTAiLz48L2c+CjxnIHRyYW5zZm9ybT0idHJhbnNsYXRlKDMxMDQsMzI5OCkiPjx1c2UgeGxpbms6aHJlZj0iI3JlY3QtMCIvPjwvZz4KPGcgdHJhbnNmb3JtPSJ0cmFuc2xhdGUoMzI5OCwzMjk4KSI+PHVzZSB4bGluazpocmVmPSIjZW1wdHktMCIvPjwvZz4KPGcgdHJhbnNmb3JtPSJ0cmFuc2xhdGUoMzQ5MiwzMjk4KSI+PHVzZSB4bGluazpocmVmPSIjcmVjdC0wIi8+PC9nPgo8ZyB0cmFuc2Zvcm09InRyYW5zbGF0ZSgzNjg2LDMyOTgpIj48dXNlIHhsaW5rOmhyZWY9IiNlbXB0eS0wIi8+PC9nPgo8ZyB0cmFuc2Zvcm09InRyYW5zbGF0ZSgzODgwLDMyOTgpIj48dXNlIHhsaW5rOmhyZWY9IiN0LTAiLz48L2c+CjxnIHRyYW5zZm9ybT0idHJhbnNsYXRlKDc3NiwzMzk1KSI+PHVzZSB4bGluazpocmVmPSIjdC0wIi8+PC9nPgo8ZyB0cmFuc2Zvcm09InRyYW5zbGF0ZSg5NzAsMzM5NSkiPjx1c2UgeGxpbms6aHJlZj0iI3QtMCIvPjwvZz4KPGcgdHJhbnNmb3JtPSJ0cmFuc2xhdGUoMTI2MSwzMzk1KSI+PHVzZSB4bGluazpocmVmPSIjdC0wIi8+PC9nPgo8ZyB0cmFuc2Zvcm09InRyYW5zbGF0ZSgxNDU1LDMzOTUpIj48dXNlIHhsaW5rOmhyZWY9IiNyYi0wIi8+PC9nPgo8ZyB0cmFuc2Zvcm09InRyYW5zbGF0ZSgxNTUyLDMzOTUpIj48dXNlIHhsaW5rOmhyZWY9IiNsLTAiLz48L2c+CjxnIHRyYW5zZm9ybT0idHJhbnNsYXRlKDIwMzcsMzM5NSkiPjx1c2UgeGxpbms6aHJlZj0iI3JlY3QtMCIvPjwvZz4KPGcgdHJhbnNmb3JtPSJ0cmFuc2xhdGUoMjEzNCwzMzk1KSI+PHVzZSB4bGluazpocmVmPSIjcmVjdC0wIi8+PC9nPgo8ZyB0cmFuc2Zvcm09InRyYW5zbGF0ZSgyMzI4LDMzOTUpIj48dXNlIHhsaW5rOmhyZWY9IiNlbXB0eS0wIi8+PC9nPgo8ZyB0cmFuc2Zvcm09InRyYW5zbGF0ZSgyNjE5LDMzOTUpIj48dXNlIHhsaW5rOmhyZWY9IiNyZWN0LTAiLz48L2c+CjxnIHRyYW5zZm9ybT0idHJhbnNsYXRlKDI3MTYsMzM5NSkiPjx1c2UgeGxpbms6aHJlZj0iI2wtMCIvPjwvZz4KPGcgdHJhbnNmb3JtPSJ0cmFuc2xhdGUoMjkxMCwzMzk1KSI+PHVzZSB4bGluazpocmVmPSIjcmVjdC0wIi8+PC9nPgo8ZyB0cmFuc2Zvcm09InRyYW5zbGF0ZSgzMDA3LDMzOTUpIj48dXNlIHhsaW5rOmhyZWY9IiNyZWN0LTAiLz48L2c+CjxnIHRyYW5zZm9ybT0idHJhbnNsYXRlKDMxMDQsMzM5NSkiPjx1c2UgeGxpbms6aHJlZj0iI3JlY3QtMCIvPjwvZz4KPGcgdHJhbnNmb3JtPSJ0cmFuc2xhdGUoMzM5NSwzMzk1KSI+PHVzZSB4bGluazpocmVmPSIjbl9yYi0wIi8+PC9nPgo8ZyB0cmFuc2Zvcm09InRyYW5zbGF0ZSgzNDkyLDMzOTUpIj48dXNlIHhsaW5rOmhyZWY9IiNyZWN0LTAiLz48L2c+CjxnIHRyYW5zZm9ybT0idHJhbnNsYXRlKDM1ODksMzM5NSkiPjx1c2UgeGxpbms6aHJlZj0iI2wtMCIvPjwvZz4KPGcgdHJhbnNmb3JtPSJ0cmFuc2xhdGUoMzc4MywzMzk1KSI+PHVzZSB4bGluazpocmVmPSIjZW1wdHktMCIvPjwvZz4KPGcgdHJhbnNmb3JtPSJ0cmFuc2xhdGUoODczLDM0OTIpIj48dXNlIHhsaW5rOmhyZWY9IiNiLTAiLz48L2c+CjxnIHRyYW5zZm9ybT0idHJhbnNsYXRlKDEwNjcsMzQ5MikiPjx1c2UgeGxpbms6aHJlZj0iI25fcmItMCIvPjwvZz4KPGcgdHJhbnNmb3JtPSJ0cmFuc2xhdGUoMTE2NCwzNDkyKSI+PHVzZSB4bGluazpocmVmPSIjYi0wIi8+PC9nPgo8ZyB0cmFuc2Zvcm09InRyYW5zbGF0ZSgxNDU1LDM0OTIpIj48dXNlIHhsaW5rOmhyZWY9IiN0LTAiLz48L2c+CjxnIHRyYW5zZm9ybT0idHJhbnNsYXRlKDE3NDYsMzQ5MikiPjx1c2UgeGxpbms6aHJlZj0iI3ItMCIvPjwvZz4KPGcgdHJhbnNmb3JtPSJ0cmFuc2xhdGUoMTg0MywzNDkyKSI+PHVzZSB4bGluazpocmVmPSIjcmVjdC0wIi8+PC9nPgo8ZyB0cmFuc2Zvcm09InRyYW5zbGF0ZSgxOTQwLDM0OTIpIj48dXNlIHhsaW5rOmhyZWY9IiNyZWN0LTAiLz48L2c+CjxnIHRyYW5zZm9ybT0idHJhbnNsYXRlKDIwMzcsMzQ5MikiPjx1c2UgeGxpbms6aHJlZj0iI3JlY3QtMCIvPjwvZz4KPGcgdHJhbnNmb3JtPSJ0cmFuc2xhdGUoMjEzNCwzNDkyKSI+PHVzZSB4bGluazpocmVmPSIjbHQtMCIvPjwvZz4KPGcgdHJhbnNmb3JtPSJ0cmFuc2xhdGUoMjUyMiwzNDkyKSI+PHVzZSB4bGluazpocmVmPSIjcmItMCIvPjwvZz4KPGcgdHJhbnNmb3JtPSJ0cmFuc2xhdGUoMjYxOSwzNDkyKSI+PHVzZSB4bGluazpocmVmPSIjbHQtMCIvPjwvZz4KPGcgdHJhbnNmb3JtPSJ0cmFuc2xhdGUoMjcxNiwzNDkyKSI+PHVzZSB4bGluazpocmVmPSIjbl9yYi0wIi8+PC9nPgo8ZyB0cmFuc2Zvcm09InRyYW5zbGF0ZSgyODEzLDM0OTIpIj48dXNlIHhsaW5rOmhyZWY9IiNyYi0wIi8+PC9nPgo8ZyB0cmFuc2Zvcm09InRyYW5zbGF0ZSgyOTEwLDM0OTIpIj48dXNlIHhsaW5rOmhyZWY9IiNyZWN0LTAiLz48L2c+CjxnIHRyYW5zZm9ybT0idHJhbnNsYXRlKDMwMDcsMzQ5MikiPjx1c2UgeGxpbms6aHJlZj0iI3JlY3QtMCIvPjwvZz4KPGcgdHJhbnNmb3JtPSJ0cmFuc2xhdGUoMzEwNCwzNDkyKSI+PHVzZSB4bGluazpocmVmPSIjcmVjdC0wIi8+PC9nPgo8ZyB0cmFuc2Zvcm09InRyYW5zbGF0ZSgzMjAxLDM0OTIpIj48dXNlIHhsaW5rOmhyZWY9IiNyZWN0LTAiLz48L2c+CjxnIHRyYW5zZm9ybT0idHJhbnNsYXRlKDMyOTgsMzQ5MikiPjx1c2UgeGxpbms6aHJlZj0iI3JlY3QtMCIvPjwvZz4KPGcgdHJhbnNmb3JtPSJ0cmFuc2xhdGUoMzM5NSwzNDkyKSI+PHVzZSB4bGluazpocmVmPSIjcmVjdC0wIi8+PC9nPgo8ZyB0cmFuc2Zvcm09InRyYW5zbGF0ZSgzNDkyLDM0OTIpIj48dXNlIHhsaW5rOmhyZWY9IiNyZWN0LTAiLz48L2c+CjxnIHRyYW5zZm9ybT0idHJhbnNsYXRlKDM4ODAsMzQ5MikiPjx1c2UgeGxpbms6aHJlZj0iI2ItMCIvPjwvZz4KPGcgdHJhbnNmb3JtPSJ0cmFuc2xhdGUoODczLDM1ODkpIj48dXNlIHhsaW5rOmhyZWY9IiNydC0wIi8+PC9nPgo8ZyB0cmFuc2Zvcm09InRyYW5zbGF0ZSg5NzAsMzU4OSkiPjx1c2UgeGxpbms6aHJlZj0iI3JlY3QtMCIvPjwvZz4KPGcgdHJhbnNmb3JtPSJ0cmFuc2xhdGUoMTA2NywzNTg5KSI+PHVzZSB4bGluazpocmVmPSIjcmVjdC0wIi8+PC9nPgo8ZyB0cmFuc2Zvcm09InRyYW5zbGF0ZSgxMTY0LDM1ODkpIj48dXNlIHhsaW5rOmhyZWY9IiNyZWN0LTAiLz48L2c+CjxnIHRyYW5zZm9ybT0idHJhbnNsYXRlKDEzNTgsMzU4OSkiPjx1c2UgeGxpbms6aHJlZj0iI2ItMCIvPjwvZz4KPGcgdHJhbnNmb3JtPSJ0cmFuc2xhdGUoMTQ1NSwzNTg5KSI+PHVzZSB4bGluazpocmVmPSIjbl9yYi0wIi8+PC9nPgo8ZyB0cmFuc2Zvcm09InRyYW5zbGF0ZSgxNTUyLDM1ODkpIj48dXNlIHhsaW5rOmhyZWY9IiNiLTAiLz48L2c+CjxnIHRyYW5zZm9ybT0idHJhbnNsYXRlKDE5NDAsMzU4OSkiPjx1c2UgeGxpbms6aHJlZj0iI3JlY3QtMCIvPjwvZz4KPGcgdHJhbnNmb3JtPSJ0cmFuc2xhdGUoMjEzNCwzNTg5KSI+PHVzZSB4bGluazpocmVmPSIjbl9yYi0wIi8+PC9nPgo8ZyB0cmFuc2Zvcm09InRyYW5zbGF0ZSgyMjMxLDM1ODkpIj48dXNlIHhsaW5rOmhyZWY9IiNyYi0wIi8+PC9nPgo8ZyB0cmFuc2Zvcm09InRyYW5zbGF0ZSgyMzI4LDM1ODkpIj48dXNlIHhsaW5rOmhyZWY9IiNsLTAiLz48L2c+CjxnIHRyYW5zZm9ybT0idHJhbnNsYXRlKDI0MjUsMzU4OSkiPjx1c2UgeGxpbms6aHJlZj0iI25fcmItMCIvPjwvZz4KPGcgdHJhbnNmb3JtPSJ0cmFuc2xhdGUoMjUyMiwzNTg5KSI+PHVzZSB4bGluazpocmVmPSIjcmVjdC0wIi8+PC9nPgo8ZyB0cmFuc2Zvcm09InRyYW5zbGF0ZSgyNjE5LDM1ODkpIj48dXNlIHhsaW5rOmhyZWY9IiNuX3JiLTAiLz48L2c+CjxnIHRyYW5zZm9ybT0idHJhbnNsYXRlKDI3MTYsMzU4OSkiPjx1c2UgeGxpbms6aHJlZj0iI3JiLTAiLz48L2c+CjxnIHRyYW5zZm9ybT0idHJhbnNsYXRlKDI4MTMsMzU4OSkiPjx1c2UgeGxpbms6aHJlZj0iI3JlY3QtMCIvPjwvZz4KPGcgdHJhbnNmb3JtPSJ0cmFuc2xhdGUoMjkxMCwzNTg5KSI+PHVzZSB4bGluazpocmVmPSIjcmVjdC0wIi8+PC9nPgo8ZyB0cmFuc2Zvcm09InRyYW5zbGF0ZSgzMDA3LDM1ODkpIj48dXNlIHhsaW5rOmhyZWY9IiNsdC0wIi8+PC9nPgo8ZyB0cmFuc2Zvcm09InRyYW5zbGF0ZSgzMzk1LDM1ODkpIj48dXNlIHhsaW5rOmhyZWY9IiNydC0wIi8+PC9nPgo8ZyB0cmFuc2Zvcm09InRyYW5zbGF0ZSgzNDkyLDM1ODkpIj48dXNlIHhsaW5rOmhyZWY9IiNyZWN0LTAiLz48L2c+CjxnIHRyYW5zZm9ybT0idHJhbnNsYXRlKDM1ODksMzU4OSkiPjx1c2UgeGxpbms6aHJlZj0iI2wtMCIvPjwvZz4KPGcgdHJhbnNmb3JtPSJ0cmFuc2xhdGUoMzc4MywzNTg5KSI+PHVzZSB4bGluazpocmVmPSIjbl9yYi0wIi8+PC9nPgo8ZyB0cmFuc2Zvcm09InRyYW5zbGF0ZSgzODgwLDM1ODkpIj48dXNlIHhsaW5rOmhyZWY9IiNyZWN0LTAiLz48L2c+CjxnIHRyYW5zZm9ybT0idHJhbnNsYXRlKDc3NiwzNjg2KSI+PHVzZSB4bGluazpocmVmPSIjZW1wdHktMCIvPjwvZz4KPGcgdHJhbnNmb3JtPSJ0cmFuc2xhdGUoMTA2NywzNjg2KSI+PHVzZSB4bGluazpocmVmPSIjcmVjdC0wIi8+PC9nPgo8ZyB0cmFuc2Zvcm09InRyYW5zbGF0ZSgxMTY0LDM2ODYpIj48dXNlIHhsaW5rOmhyZWY9IiNyZWN0LTAiLz48L2c+CjxnIHRyYW5zZm9ybT0idHJhbnNsYXRlKDEzNTgsMzY4NikiPjx1c2UgeGxpbms6aHJlZj0iI3JlY3QtMCIvPjwvZz4KPGcgdHJhbnNmb3JtPSJ0cmFuc2xhdGUoMTQ1NSwzNjg2KSI+PHVzZSB4bGluazpocmVmPSIjcmVjdC0wIi8+PC9nPgo8ZyB0cmFuc2Zvcm09InRyYW5zbGF0ZSgxNTUyLDM2ODYpIj48dXNlIHhsaW5rOmhyZWY9IiNsdC0wIi8+PC9nPgo8ZyB0cmFuc2Zvcm09InRyYW5zbGF0ZSgxNzQ2LDM2ODYpIj48dXNlIHhsaW5rOmhyZWY9IiNlbXB0eS0wIi8+PC9nPgo8ZyB0cmFuc2Zvcm09InRyYW5zbGF0ZSgxOTQwLDM2ODYpIj48dXNlIHhsaW5rOmhyZWY9IiNyZWN0LTAiLz48L2c+CjxnIHRyYW5zZm9ybT0idHJhbnNsYXRlKDIxMzQsMzY4NikiPjx1c2UgeGxpbms6aHJlZj0iI3ItMCIvPjwvZz4KPGcgdHJhbnNmb3JtPSJ0cmFuc2xhdGUoMjIzMSwzNjg2KSI+PHVzZSB4bGluazpocmVmPSIjcmVjdC0wIi8+PC9nPgo8ZyB0cmFuc2Zvcm09InRyYW5zbGF0ZSgyNDI1LDM2ODYpIj48dXNlIHhsaW5rOmhyZWY9IiNyLTAiLz48L2c+CjxnIHRyYW5zZm9ybT0idHJhbnNsYXRlKDI1MjIsMzY4NikiPjx1c2UgeGxpbms6aHJlZj0iI3JlY3QtMCIvPjwvZz4KPGcgdHJhbnNmb3JtPSJ0cmFuc2xhdGUoMjYxOSwzNjg2KSI+PHVzZSB4bGluazpocmVmPSIjcmVjdC0wIi8+PC9nPgo8ZyB0cmFuc2Zvcm09InRyYW5zbGF0ZSgyNzE2LDM2ODYpIj48dXNlIHhsaW5rOmhyZWY9IiNsdC0wIi8+PC9nPgo8ZyB0cmFuc2Zvcm09InRyYW5zbGF0ZSgzMjAxLDM2ODYpIj48dXNlIHhsaW5rOmhyZWY9IiNlbXB0eS0wIi8+PC9nPgo8ZyB0cmFuc2Zvcm09InRyYW5zbGF0ZSgzNDkyLDM2ODYpIj48dXNlIHhsaW5rOmhyZWY9IiN0LTAiLz48L2c+CjxnIHRyYW5zZm9ybT0idHJhbnNsYXRlKDM3ODMsMzY4NikiPjx1c2UgeGxpbms6aHJlZj0iI3ItMCIvPjwvZz4KPGcgdHJhbnNmb3JtPSJ0cmFuc2xhdGUoMzg4MCwzNjg2KSI+PHVzZSB4bGluazpocmVmPSIjbHQtMCIvPjwvZz4KPGcgdHJhbnNmb3JtPSJ0cmFuc2xhdGUoOTcwLDM3ODMpIj48dXNlIHhsaW5rOmhyZWY9IiNyLTAiLz48L2c+CjxnIHRyYW5zZm9ybT0idHJhbnNsYXRlKDEwNjcsMzc4MykiPjx1c2UgeGxpbms6aHJlZj0iI3JlY3QtMCIvPjwvZz4KPGcgdHJhbnNmb3JtPSJ0cmFuc2xhdGUoMTE2NCwzNzgzKSI+PHVzZSB4bGluazpocmVmPSIjcmVjdC0wIi8+PC9nPgo8ZyB0cmFuc2Zvcm09InRyYW5zbGF0ZSgxMjYxLDM3ODMpIj48dXNlIHhsaW5rOmhyZWY9IiNuX3JiLTAiLz48L2c+CjxnIHRyYW5zZm9ybT0idHJhbnNsYXRlKDEzNTgsMzc4MykiPjx1c2UgeGxpbms6aHJlZj0iI3JlY3QtMCIvPjwvZz4KPGcgdHJhbnNmb3JtPSJ0cmFuc2xhdGUoMTY0OSwzNzgzKSI+PHVzZSB4bGluazpocmVmPSIjYi0wIi8+PC9nPgo8ZyB0cmFuc2Zvcm09InRyYW5zbGF0ZSgxOTQwLDM3ODMpIj48dXNlIHhsaW5rOmhyZWY9IiNydC0wIi8+PC9nPgo8ZyB0cmFuc2Zvcm09InRyYW5zbGF0ZSgyMDM3LDM3ODMpIj48dXNlIHhsaW5rOmhyZWY9IiNsLTAiLz48L2c+CjxnIHRyYW5zZm9ybT0idHJhbnNsYXRlKDIyMzEsMzc4MykiPjx1c2UgeGxpbms6aHJlZj0iI3JlY3QtMCIvPjwvZz4KPGcgdHJhbnNmb3JtPSJ0cmFuc2xhdGUoMjYxOSwzNzgzKSI+PHVzZSB4bGluazpocmVmPSIjcmVjdC0wIi8+PC9nPgo8ZyB0cmFuc2Zvcm09InRyYW5zbGF0ZSgyOTEwLDM3ODMpIj48dXNlIHhsaW5rOmhyZWY9IiNlbXB0eS0wIi8+PC9nPgo8ZyB0cmFuc2Zvcm09InRyYW5zbGF0ZSgzMTA0LDM3ODMpIj48dXNlIHhsaW5rOmhyZWY9IiNiLTAiLz48L2c+CjxnIHRyYW5zZm9ybT0idHJhbnNsYXRlKDExNjQsMzg4MCkiPjx1c2UgeGxpbms6aHJlZj0iI3J0LTAiLz48L2c+CjxnIHRyYW5zZm9ybT0idHJhbnNsYXRlKDEyNjEsMzg4MCkiPjx1c2UgeGxpbms6aHJlZj0iI3JlY3QtMCIvPjwvZz4KPGcgdHJhbnNmb3JtPSJ0cmFuc2xhdGUoMTM1OCwzODgwKSI+PHVzZSB4bGluazpocmVmPSIjbHQtMCIvPjwvZz4KPGcgdHJhbnNmb3JtPSJ0cmFuc2xhdGUoMTY0OSwzODgwKSI+PHVzZSB4bGluazpocmVmPSIjdC0wIi8+PC9nPgo8ZyB0cmFuc2Zvcm09InRyYW5zbGF0ZSgyMTM0LDM4ODApIj48dXNlIHhsaW5rOmhyZWY9IiNyLTAiLz48L2c+CjxnIHRyYW5zZm9ybT0idHJhbnNsYXRlKDIyMzEsMzg4MCkiPjx1c2UgeGxpbms6aHJlZj0iI3JlY3QtMCIvPjwvZz4KPGcgdHJhbnNmb3JtPSJ0cmFuc2xhdGUoMjMyOCwzODgwKSI+PHVzZSB4bGluazpocmVmPSIjcmVjdC0wIi8+PC9nPgo8ZyB0cmFuc2Zvcm09InRyYW5zbGF0ZSgyNDI1LDM4ODApIj48dXNlIHhsaW5rOmhyZWY9IiNsLTAiLz48L2c+CjxnIHRyYW5zZm9ybT0idHJhbnNsYXRlKDI2MTksMzg4MCkiPjx1c2UgeGxpbms6aHJlZj0iI3QtMCIvPjwvZz4KPGcgdHJhbnNmb3JtPSJ0cmFuc2xhdGUoMzEwNCwzODgwKSI+PHVzZSB4bGluazpocmVmPSIjdC0wIi8+PC9nPgo8ZyB0cmFuc2Zvcm09InRyYW5zbGF0ZSgzNDkyLDM4ODApIj48dXNlIHhsaW5rOmhyZWY9IiNyLTAiLz48L2c+CjxnIHRyYW5zZm9ybT0idHJhbnNsYXRlKDM1ODksMzg4MCkiPjx1c2UgeGxpbms6aHJlZj0iI3JlY3QtMCIvPjwvZz4KPGcgdHJhbnNmb3JtPSJ0cmFuc2xhdGUoMzY4NiwzODgwKSI+PHVzZSB4bGluazpocmVmPSIjbC0wIi8+PC9nPgo8ZyB0cmFuc2Zvcm09InRyYW5zbGF0ZSgzODgwLDM4ODApIj48dXNlIHhsaW5rOmhyZWY9IiNlbXB0eS0wIi8+PC9nPgo8dXNlIGZpbGwtcnVsZT0iZXZlbm9kZCIgdHJhbnNmb3JtPSJ0cmFuc2xhdGUoMCwwKSIgeGxpbms6aHJlZj0iI3BvaW50LTAiLz4KPHVzZSBmaWxsLXJ1bGU9ImV2ZW5vZGQiIHRyYW5zZm9ybT0idHJhbnNsYXRlKDMyNjQsMCkiIHhsaW5rOmhyZWY9IiNwb2ludC0wIi8+Cjx1c2UgZmlsbC1ydWxlPSJldmVub2RkIiB0cmFuc2Zvcm09InRyYW5zbGF0ZSgwLDMyNjQpIiB4bGluazpocmVmPSIjcG9pbnQtMCIvPgogICAgPC9nPgogIDwvc3ZnPg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 rot="5400000">
            <a:off x="7828601" y="3538157"/>
            <a:ext cx="226722" cy="2411761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7741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9633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 rot="5400000">
            <a:off x="8558097" y="1249949"/>
            <a:ext cx="200206" cy="971600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85800" y="433950"/>
            <a:ext cx="8208912" cy="985671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  <p:sp>
        <p:nvSpPr>
          <p:cNvPr id="6" name="TextBox 5"/>
          <p:cNvSpPr txBox="1"/>
          <p:nvPr/>
        </p:nvSpPr>
        <p:spPr>
          <a:xfrm>
            <a:off x="1552228" y="531509"/>
            <a:ext cx="60395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ЭКОНОМИЧЕСКИЕ ДОСТИЖЕНИЯ БЕЛАРУСИ В 2024 ГОДУ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41984" y="1923678"/>
            <a:ext cx="244827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Минимальный уровень безработицы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516216" y="1906552"/>
            <a:ext cx="145083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Рост доходов населения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83608" y="3219822"/>
            <a:ext cx="347236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</a:pPr>
            <a:r>
              <a:rPr lang="ru-RU" dirty="0"/>
              <a:t>2,9% в III квартале 2024 г</a:t>
            </a:r>
            <a:r>
              <a:rPr lang="ru-RU" dirty="0" smtClean="0"/>
              <a:t>.</a:t>
            </a:r>
          </a:p>
          <a:p>
            <a:pPr>
              <a:lnSpc>
                <a:spcPts val="1800"/>
              </a:lnSpc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Одно </a:t>
            </a:r>
            <a:r>
              <a:rPr lang="ru-RU" dirty="0"/>
              <a:t>из самых низких значений с 2012 </a:t>
            </a:r>
            <a:r>
              <a:rPr lang="ru-RU" dirty="0" smtClean="0"/>
              <a:t>года</a:t>
            </a:r>
          </a:p>
          <a:p>
            <a:pPr>
              <a:lnSpc>
                <a:spcPts val="1800"/>
              </a:lnSpc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Рассчитано </a:t>
            </a:r>
            <a:r>
              <a:rPr lang="ru-RU" dirty="0"/>
              <a:t>по методологии МОТ</a:t>
            </a:r>
            <a:endParaRPr lang="ru-RU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67584" y="3290042"/>
            <a:ext cx="216024" cy="216024"/>
          </a:xfrm>
          <a:prstGeom prst="rect">
            <a:avLst/>
          </a:prstGeom>
          <a:solidFill>
            <a:srgbClr val="0A0A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667584" y="3742462"/>
            <a:ext cx="216024" cy="216024"/>
          </a:xfrm>
          <a:prstGeom prst="rect">
            <a:avLst/>
          </a:prstGeom>
          <a:solidFill>
            <a:srgbClr val="0A0A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667584" y="4405359"/>
            <a:ext cx="216024" cy="216024"/>
          </a:xfrm>
          <a:prstGeom prst="rect">
            <a:avLst/>
          </a:prstGeom>
          <a:solidFill>
            <a:srgbClr val="0A0A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5409888" y="3104406"/>
            <a:ext cx="3248312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</a:pPr>
            <a:r>
              <a:rPr lang="ru-RU" dirty="0"/>
              <a:t>Реальные располагаемые денежные доходы: +9,4</a:t>
            </a:r>
            <a:r>
              <a:rPr lang="ru-RU" dirty="0" smtClean="0"/>
              <a:t>% </a:t>
            </a:r>
          </a:p>
          <a:p>
            <a:pPr>
              <a:lnSpc>
                <a:spcPts val="1800"/>
              </a:lnSpc>
            </a:pPr>
            <a:endParaRPr lang="ru-RU" dirty="0"/>
          </a:p>
          <a:p>
            <a:pPr>
              <a:lnSpc>
                <a:spcPts val="1800"/>
              </a:lnSpc>
            </a:pPr>
            <a:r>
              <a:rPr lang="ru-RU" dirty="0" smtClean="0"/>
              <a:t>Превышение </a:t>
            </a:r>
            <a:r>
              <a:rPr lang="ru-RU" dirty="0"/>
              <a:t>прогноза (5,2</a:t>
            </a:r>
            <a:r>
              <a:rPr lang="ru-RU" dirty="0" smtClean="0"/>
              <a:t>%) </a:t>
            </a:r>
          </a:p>
          <a:p>
            <a:pPr>
              <a:lnSpc>
                <a:spcPts val="1800"/>
              </a:lnSpc>
            </a:pPr>
            <a:endParaRPr lang="ru-RU" dirty="0" smtClean="0"/>
          </a:p>
          <a:p>
            <a:pPr>
              <a:lnSpc>
                <a:spcPts val="1800"/>
              </a:lnSpc>
            </a:pPr>
            <a:r>
              <a:rPr lang="ru-RU" dirty="0" smtClean="0"/>
              <a:t>Лучший </a:t>
            </a:r>
            <a:r>
              <a:rPr lang="ru-RU" dirty="0"/>
              <a:t>показатель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за </a:t>
            </a:r>
            <a:r>
              <a:rPr lang="ru-RU" dirty="0"/>
              <a:t>последние 5 лет</a:t>
            </a:r>
            <a:endParaRPr lang="ru-RU" b="1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5186244" y="3135752"/>
            <a:ext cx="216024" cy="216024"/>
          </a:xfrm>
          <a:prstGeom prst="rect">
            <a:avLst/>
          </a:prstGeom>
          <a:solidFill>
            <a:srgbClr val="0A0A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5186244" y="3829172"/>
            <a:ext cx="216024" cy="216024"/>
          </a:xfrm>
          <a:prstGeom prst="rect">
            <a:avLst/>
          </a:prstGeom>
          <a:solidFill>
            <a:srgbClr val="0A0A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5186244" y="4293992"/>
            <a:ext cx="216024" cy="216024"/>
          </a:xfrm>
          <a:prstGeom prst="rect">
            <a:avLst/>
          </a:prstGeom>
          <a:solidFill>
            <a:srgbClr val="0A0A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4157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9633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 rot="10800000">
            <a:off x="251520" y="4634222"/>
            <a:ext cx="200206" cy="518911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 rot="5400000">
            <a:off x="8613731" y="43911"/>
            <a:ext cx="200206" cy="860334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4983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avatars.mds.yandex.net/i?id=8b77b371d9813695210fcbb1bd706fca_l-10509529-images-thumbs&amp;n=1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286"/>
          <a:stretch/>
        </p:blipFill>
        <p:spPr bwMode="auto">
          <a:xfrm>
            <a:off x="0" y="0"/>
            <a:ext cx="3851920" cy="5146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" descr="D:\Академия управления\фото1\фон.jpg"/>
          <p:cNvPicPr>
            <a:picLocks noChangeAspect="1" noChangeArrowheads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 rot="10800000">
            <a:off x="5652120" y="0"/>
            <a:ext cx="3721639" cy="5143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419871" y="555526"/>
            <a:ext cx="5616625" cy="1872208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3722634" y="706800"/>
            <a:ext cx="509456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РЕСПУБЛИКЕ БЕЛАРУСЬ ПОДДЕРЖКА СЕМЬИ С ДЕТЬМИ ЯВЛЯЕТСЯ НАЦИОНАЛЬНЫМ ПРИОРИТЕТОМ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 rot="5400000">
            <a:off x="1755912" y="4598336"/>
            <a:ext cx="180020" cy="915566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323528" y="-22257"/>
            <a:ext cx="435169" cy="915566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8676456" y="4191929"/>
            <a:ext cx="108011" cy="954199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4238417" y="2643758"/>
            <a:ext cx="4248472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/>
              <a:t>Тем или иным видом пособия охвачено около </a:t>
            </a:r>
            <a:r>
              <a:rPr lang="ru-RU" sz="2200" b="1" dirty="0"/>
              <a:t>22%</a:t>
            </a:r>
            <a:r>
              <a:rPr lang="ru-RU" sz="2200" dirty="0"/>
              <a:t> от общего количества несовершеннолетних детей в стране, а дети в возрасте </a:t>
            </a:r>
            <a:r>
              <a:rPr lang="ru-RU" sz="2200" b="1" dirty="0"/>
              <a:t>до 3 лет – почти 100</a:t>
            </a:r>
            <a:r>
              <a:rPr lang="ru-RU" sz="2200" b="1" dirty="0" smtClean="0"/>
              <a:t>%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2689031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9633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 rot="5400000">
            <a:off x="7585989" y="3446193"/>
            <a:ext cx="200206" cy="2915816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85800" y="433950"/>
            <a:ext cx="8208912" cy="700951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  <p:sp>
        <p:nvSpPr>
          <p:cNvPr id="6" name="TextBox 5"/>
          <p:cNvSpPr txBox="1"/>
          <p:nvPr/>
        </p:nvSpPr>
        <p:spPr>
          <a:xfrm>
            <a:off x="775596" y="531509"/>
            <a:ext cx="76848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ПРОГРАММА СЕМЕЙНОГО КАПИТАЛА В БЕЛАРУСИ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11560" y="1275606"/>
            <a:ext cx="784887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/>
              <a:t>Поддержка семей при рождении третьего и последующих </a:t>
            </a:r>
            <a:r>
              <a:rPr lang="ru-RU" sz="2000" b="1" dirty="0" smtClean="0"/>
              <a:t>детей, действует </a:t>
            </a:r>
            <a:r>
              <a:rPr lang="ru-RU" sz="2000" b="1" dirty="0"/>
              <a:t>с 2015 года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70386" y="3111810"/>
            <a:ext cx="383240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Размер капитала в 2024 году: </a:t>
            </a:r>
            <a:r>
              <a:rPr lang="ru-RU" b="1" dirty="0"/>
              <a:t>на 40% выше</a:t>
            </a:r>
            <a:r>
              <a:rPr lang="ru-RU" dirty="0"/>
              <a:t>, чем в 2020 году (индексация</a:t>
            </a:r>
            <a:r>
              <a:rPr lang="ru-RU" dirty="0" smtClean="0"/>
              <a:t>)</a:t>
            </a:r>
          </a:p>
          <a:p>
            <a:endParaRPr lang="ru-RU" dirty="0"/>
          </a:p>
          <a:p>
            <a:r>
              <a:rPr lang="ru-RU" dirty="0"/>
              <a:t>Открыто </a:t>
            </a:r>
            <a:r>
              <a:rPr lang="ru-RU" b="1" dirty="0"/>
              <a:t>49,6 тыс. вкладов </a:t>
            </a:r>
            <a:r>
              <a:rPr lang="ru-RU" dirty="0"/>
              <a:t>«Семейный капитал» </a:t>
            </a:r>
            <a:r>
              <a:rPr lang="ru-RU" b="1" dirty="0"/>
              <a:t>(2021–2024 гг.)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554362" y="3184256"/>
            <a:ext cx="216024" cy="216024"/>
          </a:xfrm>
          <a:prstGeom prst="rect">
            <a:avLst/>
          </a:prstGeom>
          <a:solidFill>
            <a:srgbClr val="0A0A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554362" y="4054974"/>
            <a:ext cx="216024" cy="216024"/>
          </a:xfrm>
          <a:prstGeom prst="rect">
            <a:avLst/>
          </a:prstGeom>
          <a:solidFill>
            <a:srgbClr val="0A0A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1619672" y="2596284"/>
            <a:ext cx="29523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Финансовая поддержка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976626" y="3111810"/>
            <a:ext cx="38324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На 1 января 2025 года: </a:t>
            </a:r>
            <a:r>
              <a:rPr lang="ru-RU" b="1" dirty="0"/>
              <a:t>123 тыс. </a:t>
            </a:r>
            <a:r>
              <a:rPr lang="ru-RU" b="1" dirty="0" smtClean="0"/>
              <a:t>семей</a:t>
            </a:r>
          </a:p>
          <a:p>
            <a:endParaRPr lang="ru-RU" dirty="0"/>
          </a:p>
          <a:p>
            <a:r>
              <a:rPr lang="ru-RU" dirty="0" smtClean="0"/>
              <a:t>Увеличение </a:t>
            </a:r>
            <a:r>
              <a:rPr lang="ru-RU" b="1" dirty="0"/>
              <a:t>на 9,2% </a:t>
            </a:r>
            <a:r>
              <a:rPr lang="ru-RU" dirty="0"/>
              <a:t>с 2021 года</a:t>
            </a:r>
            <a:endParaRPr lang="ru-RU" b="1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4760602" y="3184256"/>
            <a:ext cx="216024" cy="216024"/>
          </a:xfrm>
          <a:prstGeom prst="rect">
            <a:avLst/>
          </a:prstGeom>
          <a:solidFill>
            <a:srgbClr val="0A0A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4760602" y="4054974"/>
            <a:ext cx="216024" cy="216024"/>
          </a:xfrm>
          <a:prstGeom prst="rect">
            <a:avLst/>
          </a:prstGeom>
          <a:solidFill>
            <a:srgbClr val="0A0A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4760602" y="2596284"/>
            <a:ext cx="39226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Рост многодетных семей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" name="Прямая со стрелкой 2"/>
          <p:cNvCxnSpPr/>
          <p:nvPr/>
        </p:nvCxnSpPr>
        <p:spPr>
          <a:xfrm flipH="1">
            <a:off x="3203848" y="1983492"/>
            <a:ext cx="1152128" cy="504056"/>
          </a:xfrm>
          <a:prstGeom prst="straightConnector1">
            <a:avLst/>
          </a:prstGeom>
          <a:ln w="19050">
            <a:solidFill>
              <a:srgbClr val="0A0A7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4760602" y="1983492"/>
            <a:ext cx="1323566" cy="504056"/>
          </a:xfrm>
          <a:prstGeom prst="straightConnector1">
            <a:avLst/>
          </a:prstGeom>
          <a:ln w="19050">
            <a:solidFill>
              <a:srgbClr val="0A0A7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0613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914" y="23693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5652120" y="0"/>
            <a:ext cx="3493820" cy="5159474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 rot="5400000">
            <a:off x="347929" y="4298627"/>
            <a:ext cx="180020" cy="915566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971600" y="0"/>
            <a:ext cx="346722" cy="699542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5940152" y="1491630"/>
            <a:ext cx="295232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1 ЯНВАРЯ 2024 Г. БЫЛ ВНЕДРЕН НОВЫЙ ПОРЯДОК ПРОВЕДЕНИЯ ДИСПАНСЕРИЗАЦИИ</a:t>
            </a:r>
            <a:endParaRPr lang="ru-RU" sz="2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85452" y="1842086"/>
            <a:ext cx="10801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ОХВАТ</a:t>
            </a:r>
            <a:endParaRPr lang="ru-RU" sz="24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070150" y="2902173"/>
            <a:ext cx="1680460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300" b="1" dirty="0" smtClean="0"/>
              <a:t>ОТ ПОДЛЕЖАЩИХ</a:t>
            </a:r>
          </a:p>
          <a:p>
            <a:pPr algn="ctr"/>
            <a:r>
              <a:rPr lang="ru-RU" sz="1300" b="1" dirty="0" smtClean="0"/>
              <a:t>ДИСПАНСЕРИЗАЦИИ</a:t>
            </a:r>
            <a:endParaRPr lang="ru-RU" sz="1300" b="1" dirty="0"/>
          </a:p>
        </p:txBody>
      </p:sp>
    </p:spTree>
    <p:extLst>
      <p:ext uri="{BB962C8B-B14F-4D97-AF65-F5344CB8AC3E}">
        <p14:creationId xmlns:p14="http://schemas.microsoft.com/office/powerpoint/2010/main" val="799770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7987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409286" y="483518"/>
            <a:ext cx="8411186" cy="1224136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 rot="5400000">
            <a:off x="8596207" y="-198022"/>
            <a:ext cx="180020" cy="915566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8820472" y="4189301"/>
            <a:ext cx="108011" cy="954199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467544" y="660633"/>
            <a:ext cx="82809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УСПЕХИ БЕЛАРУСИ В ВЫСОКОТЕХНОЛОГИЧНОЙ </a:t>
            </a: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</a:t>
            </a:r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ЕДИЦИНЕ: 492 ТРАНСПЛАНТАЦИИ ОРГАНОВ В 2024 ГОДУ</a:t>
            </a:r>
            <a:endParaRPr lang="ru-RU" sz="2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405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7987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-19844" y="0"/>
            <a:ext cx="3131840" cy="5159474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 rot="5400000">
            <a:off x="347929" y="4298627"/>
            <a:ext cx="180020" cy="915566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971600" y="0"/>
            <a:ext cx="346722" cy="699542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389444" y="632174"/>
            <a:ext cx="25065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ДОШКОЛЬНОЕ ОБРАЗОВАНИЕ </a:t>
            </a:r>
            <a:b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БЕЛАРУСИ</a:t>
            </a:r>
            <a:endParaRPr lang="ru-RU" sz="2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89444" y="2067694"/>
            <a:ext cx="2506528" cy="24468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700" dirty="0">
                <a:solidFill>
                  <a:schemeClr val="bg1"/>
                </a:solidFill>
              </a:rPr>
              <a:t>100% детей пятилетнего возраста охвачены подготовкой к обучению</a:t>
            </a:r>
          </a:p>
          <a:p>
            <a:endParaRPr lang="ru-RU" sz="1700" dirty="0" smtClean="0">
              <a:solidFill>
                <a:schemeClr val="bg1"/>
              </a:solidFill>
            </a:endParaRPr>
          </a:p>
          <a:p>
            <a:r>
              <a:rPr lang="ru-RU" sz="1700" dirty="0" smtClean="0">
                <a:solidFill>
                  <a:schemeClr val="bg1"/>
                </a:solidFill>
              </a:rPr>
              <a:t>Абсолютное </a:t>
            </a:r>
            <a:r>
              <a:rPr lang="ru-RU" sz="1700" dirty="0">
                <a:solidFill>
                  <a:schemeClr val="bg1"/>
                </a:solidFill>
              </a:rPr>
              <a:t>большинство детей </a:t>
            </a:r>
            <a:r>
              <a:rPr lang="ru-RU" sz="1700" dirty="0" smtClean="0">
                <a:solidFill>
                  <a:schemeClr val="bg1"/>
                </a:solidFill>
              </a:rPr>
              <a:t/>
            </a:r>
            <a:br>
              <a:rPr lang="ru-RU" sz="1700" dirty="0" smtClean="0">
                <a:solidFill>
                  <a:schemeClr val="bg1"/>
                </a:solidFill>
              </a:rPr>
            </a:br>
            <a:r>
              <a:rPr lang="ru-RU" sz="1700" dirty="0" smtClean="0">
                <a:solidFill>
                  <a:schemeClr val="bg1"/>
                </a:solidFill>
              </a:rPr>
              <a:t>от </a:t>
            </a:r>
            <a:r>
              <a:rPr lang="ru-RU" sz="1700" dirty="0">
                <a:solidFill>
                  <a:schemeClr val="bg1"/>
                </a:solidFill>
              </a:rPr>
              <a:t>1 до 6 лет получают дошкольное образование</a:t>
            </a:r>
          </a:p>
        </p:txBody>
      </p:sp>
    </p:spTree>
    <p:extLst>
      <p:ext uri="{BB962C8B-B14F-4D97-AF65-F5344CB8AC3E}">
        <p14:creationId xmlns:p14="http://schemas.microsoft.com/office/powerpoint/2010/main" val="258150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5568</TotalTime>
  <Words>732</Words>
  <Application>Microsoft Office PowerPoint</Application>
  <PresentationFormat>Экран (16:9)</PresentationFormat>
  <Paragraphs>92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7" baseType="lpstr">
      <vt:lpstr>Arial</vt:lpstr>
      <vt:lpstr>Calibri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Александр</dc:creator>
  <cp:lastModifiedBy>Поддержка</cp:lastModifiedBy>
  <cp:revision>330</cp:revision>
  <dcterms:created xsi:type="dcterms:W3CDTF">2024-07-24T10:48:12Z</dcterms:created>
  <dcterms:modified xsi:type="dcterms:W3CDTF">2025-07-14T17:00:29Z</dcterms:modified>
</cp:coreProperties>
</file>